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77" r:id="rId3"/>
    <p:sldId id="279" r:id="rId4"/>
    <p:sldId id="280" r:id="rId5"/>
    <p:sldId id="468" r:id="rId6"/>
    <p:sldId id="469" r:id="rId7"/>
    <p:sldId id="470" r:id="rId8"/>
    <p:sldId id="471" r:id="rId9"/>
    <p:sldId id="472" r:id="rId10"/>
    <p:sldId id="474" r:id="rId11"/>
    <p:sldId id="476" r:id="rId12"/>
    <p:sldId id="496" r:id="rId13"/>
    <p:sldId id="497" r:id="rId14"/>
    <p:sldId id="481" r:id="rId15"/>
    <p:sldId id="494" r:id="rId16"/>
    <p:sldId id="477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94675"/>
  </p:normalViewPr>
  <p:slideViewPr>
    <p:cSldViewPr snapToGrid="0">
      <p:cViewPr varScale="1">
        <p:scale>
          <a:sx n="106" d="100"/>
          <a:sy n="106" d="100"/>
        </p:scale>
        <p:origin x="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3B471-E8AC-4915-99BD-94D51F21EBCF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48A7D-49FC-4590-ABCA-08FA5D741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950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969B2-FC8F-40E9-BEE9-914C18BA1C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7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68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39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11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99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969B2-FC8F-40E9-BEE9-914C18BA1C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30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923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62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0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77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7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969B2-FC8F-40E9-BEE9-914C18BA1C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684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4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52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29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06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912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10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969B2-FC8F-40E9-BEE9-914C18BA1C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527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969B2-FC8F-40E9-BEE9-914C18BA1C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88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969B2-FC8F-40E9-BEE9-914C18BA1C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627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61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0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969B2-FC8F-40E9-BEE9-914C18BA1C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24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8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06B32-A3FE-422C-88F0-DB2B10916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9EAA74-395E-48CD-98DA-0EF958751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BB44E-2782-440F-BA63-436E26B8B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FF5CF6-94D6-4657-A024-7C95ECDF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D56671-0CB4-4AAC-9432-13470C33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586775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48FC0-0A3B-40EF-8763-386192C8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EB74C6-F674-48B8-82A4-6068FC94C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92623-D63A-49F8-B3F7-68878C2A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8EC699-DADB-4CED-8F22-E88D5AF68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2738E-BADE-441C-8ED5-851C3245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483580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E08D09-6FF2-487B-BCDD-19F579D57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3ACF1B-971F-47C2-841B-17FEB52B6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CCA01E-1048-4C4C-8D83-53DCCE06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18526E-5DBC-4955-AD40-514FDE40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70AC0E-0D84-4E1C-9B0A-1FC13785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35920"/>
      </p:ext>
    </p:extLst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52683" y="2155907"/>
            <a:ext cx="4086634" cy="4043128"/>
          </a:xfrm>
          <a:custGeom>
            <a:avLst/>
            <a:gdLst>
              <a:gd name="connsiteX0" fmla="*/ 3089429 w 4086634"/>
              <a:gd name="connsiteY0" fmla="*/ 2671408 h 4043128"/>
              <a:gd name="connsiteX1" fmla="*/ 3399415 w 4086634"/>
              <a:gd name="connsiteY1" fmla="*/ 2826400 h 4043128"/>
              <a:gd name="connsiteX2" fmla="*/ 3399415 w 4086634"/>
              <a:gd name="connsiteY2" fmla="*/ 3708863 h 4043128"/>
              <a:gd name="connsiteX3" fmla="*/ 2730884 w 4086634"/>
              <a:gd name="connsiteY3" fmla="*/ 4043128 h 4043128"/>
              <a:gd name="connsiteX4" fmla="*/ 2062351 w 4086634"/>
              <a:gd name="connsiteY4" fmla="*/ 3708863 h 4043128"/>
              <a:gd name="connsiteX5" fmla="*/ 2062351 w 4086634"/>
              <a:gd name="connsiteY5" fmla="*/ 3254996 h 4043128"/>
              <a:gd name="connsiteX6" fmla="*/ 2107816 w 4086634"/>
              <a:gd name="connsiteY6" fmla="*/ 3253847 h 4043128"/>
              <a:gd name="connsiteX7" fmla="*/ 3063866 w 4086634"/>
              <a:gd name="connsiteY7" fmla="*/ 2713485 h 4043128"/>
              <a:gd name="connsiteX8" fmla="*/ 998843 w 4086634"/>
              <a:gd name="connsiteY8" fmla="*/ 2670012 h 4043128"/>
              <a:gd name="connsiteX9" fmla="*/ 1025254 w 4086634"/>
              <a:gd name="connsiteY9" fmla="*/ 2713485 h 4043128"/>
              <a:gd name="connsiteX10" fmla="*/ 1981303 w 4086634"/>
              <a:gd name="connsiteY10" fmla="*/ 3253847 h 4043128"/>
              <a:gd name="connsiteX11" fmla="*/ 2023129 w 4086634"/>
              <a:gd name="connsiteY11" fmla="*/ 3254904 h 4043128"/>
              <a:gd name="connsiteX12" fmla="*/ 2023129 w 4086634"/>
              <a:gd name="connsiteY12" fmla="*/ 3708862 h 4043128"/>
              <a:gd name="connsiteX13" fmla="*/ 1354597 w 4086634"/>
              <a:gd name="connsiteY13" fmla="*/ 4043128 h 4043128"/>
              <a:gd name="connsiteX14" fmla="*/ 686066 w 4086634"/>
              <a:gd name="connsiteY14" fmla="*/ 3708862 h 4043128"/>
              <a:gd name="connsiteX15" fmla="*/ 686066 w 4086634"/>
              <a:gd name="connsiteY15" fmla="*/ 2826400 h 4043128"/>
              <a:gd name="connsiteX16" fmla="*/ 2730884 w 4086634"/>
              <a:gd name="connsiteY16" fmla="*/ 2492135 h 4043128"/>
              <a:gd name="connsiteX17" fmla="*/ 2990443 w 4086634"/>
              <a:gd name="connsiteY17" fmla="*/ 2621915 h 4043128"/>
              <a:gd name="connsiteX18" fmla="*/ 2972314 w 4086634"/>
              <a:gd name="connsiteY18" fmla="*/ 2651755 h 4043128"/>
              <a:gd name="connsiteX19" fmla="*/ 2102135 w 4086634"/>
              <a:gd name="connsiteY19" fmla="*/ 3143583 h 4043128"/>
              <a:gd name="connsiteX20" fmla="*/ 2062351 w 4086634"/>
              <a:gd name="connsiteY20" fmla="*/ 3144589 h 4043128"/>
              <a:gd name="connsiteX21" fmla="*/ 2062351 w 4086634"/>
              <a:gd name="connsiteY21" fmla="*/ 2826400 h 4043128"/>
              <a:gd name="connsiteX22" fmla="*/ 1354597 w 4086634"/>
              <a:gd name="connsiteY22" fmla="*/ 2492135 h 4043128"/>
              <a:gd name="connsiteX23" fmla="*/ 2023129 w 4086634"/>
              <a:gd name="connsiteY23" fmla="*/ 2826400 h 4043128"/>
              <a:gd name="connsiteX24" fmla="*/ 2023129 w 4086634"/>
              <a:gd name="connsiteY24" fmla="*/ 3144497 h 4043128"/>
              <a:gd name="connsiteX25" fmla="*/ 1986985 w 4086634"/>
              <a:gd name="connsiteY25" fmla="*/ 3143583 h 4043128"/>
              <a:gd name="connsiteX26" fmla="*/ 1116805 w 4086634"/>
              <a:gd name="connsiteY26" fmla="*/ 2651755 h 4043128"/>
              <a:gd name="connsiteX27" fmla="*/ 1097829 w 4086634"/>
              <a:gd name="connsiteY27" fmla="*/ 2620519 h 4043128"/>
              <a:gd name="connsiteX28" fmla="*/ 3006306 w 4086634"/>
              <a:gd name="connsiteY28" fmla="*/ 1456607 h 4043128"/>
              <a:gd name="connsiteX29" fmla="*/ 3028356 w 4086634"/>
              <a:gd name="connsiteY29" fmla="*/ 1492903 h 4043128"/>
              <a:gd name="connsiteX30" fmla="*/ 3163394 w 4086634"/>
              <a:gd name="connsiteY30" fmla="*/ 2026205 h 4043128"/>
              <a:gd name="connsiteX31" fmla="*/ 3028356 w 4086634"/>
              <a:gd name="connsiteY31" fmla="*/ 2559507 h 4043128"/>
              <a:gd name="connsiteX32" fmla="*/ 3006306 w 4086634"/>
              <a:gd name="connsiteY32" fmla="*/ 2595803 h 4043128"/>
              <a:gd name="connsiteX33" fmla="*/ 2749571 w 4086634"/>
              <a:gd name="connsiteY33" fmla="*/ 2467436 h 4043128"/>
              <a:gd name="connsiteX34" fmla="*/ 2749571 w 4086634"/>
              <a:gd name="connsiteY34" fmla="*/ 1584975 h 4043128"/>
              <a:gd name="connsiteX35" fmla="*/ 1084397 w 4086634"/>
              <a:gd name="connsiteY35" fmla="*/ 1454000 h 4043128"/>
              <a:gd name="connsiteX36" fmla="*/ 1337063 w 4086634"/>
              <a:gd name="connsiteY36" fmla="*/ 1580333 h 4043128"/>
              <a:gd name="connsiteX37" fmla="*/ 1337063 w 4086634"/>
              <a:gd name="connsiteY37" fmla="*/ 2462795 h 4043128"/>
              <a:gd name="connsiteX38" fmla="*/ 1080072 w 4086634"/>
              <a:gd name="connsiteY38" fmla="*/ 2591290 h 4043128"/>
              <a:gd name="connsiteX39" fmla="*/ 1060764 w 4086634"/>
              <a:gd name="connsiteY39" fmla="*/ 2559507 h 4043128"/>
              <a:gd name="connsiteX40" fmla="*/ 925726 w 4086634"/>
              <a:gd name="connsiteY40" fmla="*/ 2026205 h 4043128"/>
              <a:gd name="connsiteX41" fmla="*/ 1060764 w 4086634"/>
              <a:gd name="connsiteY41" fmla="*/ 1492903 h 4043128"/>
              <a:gd name="connsiteX42" fmla="*/ 3418102 w 4086634"/>
              <a:gd name="connsiteY42" fmla="*/ 1250709 h 4043128"/>
              <a:gd name="connsiteX43" fmla="*/ 4086634 w 4086634"/>
              <a:gd name="connsiteY43" fmla="*/ 1584975 h 4043128"/>
              <a:gd name="connsiteX44" fmla="*/ 4086634 w 4086634"/>
              <a:gd name="connsiteY44" fmla="*/ 2467436 h 4043128"/>
              <a:gd name="connsiteX45" fmla="*/ 3418102 w 4086634"/>
              <a:gd name="connsiteY45" fmla="*/ 2801701 h 4043128"/>
              <a:gd name="connsiteX46" fmla="*/ 3105292 w 4086634"/>
              <a:gd name="connsiteY46" fmla="*/ 2645296 h 4043128"/>
              <a:gd name="connsiteX47" fmla="*/ 3125438 w 4086634"/>
              <a:gd name="connsiteY47" fmla="*/ 2612134 h 4043128"/>
              <a:gd name="connsiteX48" fmla="*/ 3273801 w 4086634"/>
              <a:gd name="connsiteY48" fmla="*/ 2026205 h 4043128"/>
              <a:gd name="connsiteX49" fmla="*/ 3125438 w 4086634"/>
              <a:gd name="connsiteY49" fmla="*/ 1440276 h 4043128"/>
              <a:gd name="connsiteX50" fmla="*/ 3105292 w 4086634"/>
              <a:gd name="connsiteY50" fmla="*/ 1407114 h 4043128"/>
              <a:gd name="connsiteX51" fmla="*/ 2046607 w 4086634"/>
              <a:gd name="connsiteY51" fmla="*/ 1246067 h 4043128"/>
              <a:gd name="connsiteX52" fmla="*/ 2715139 w 4086634"/>
              <a:gd name="connsiteY52" fmla="*/ 1580333 h 4043128"/>
              <a:gd name="connsiteX53" fmla="*/ 2715139 w 4086634"/>
              <a:gd name="connsiteY53" fmla="*/ 2462795 h 4043128"/>
              <a:gd name="connsiteX54" fmla="*/ 2046607 w 4086634"/>
              <a:gd name="connsiteY54" fmla="*/ 2797060 h 4043128"/>
              <a:gd name="connsiteX55" fmla="*/ 1378076 w 4086634"/>
              <a:gd name="connsiteY55" fmla="*/ 2462795 h 4043128"/>
              <a:gd name="connsiteX56" fmla="*/ 1378076 w 4086634"/>
              <a:gd name="connsiteY56" fmla="*/ 1580333 h 4043128"/>
              <a:gd name="connsiteX57" fmla="*/ 668532 w 4086634"/>
              <a:gd name="connsiteY57" fmla="*/ 1246067 h 4043128"/>
              <a:gd name="connsiteX58" fmla="*/ 985412 w 4086634"/>
              <a:gd name="connsiteY58" fmla="*/ 1404507 h 4043128"/>
              <a:gd name="connsiteX59" fmla="*/ 963682 w 4086634"/>
              <a:gd name="connsiteY59" fmla="*/ 1440276 h 4043128"/>
              <a:gd name="connsiteX60" fmla="*/ 815319 w 4086634"/>
              <a:gd name="connsiteY60" fmla="*/ 2026205 h 4043128"/>
              <a:gd name="connsiteX61" fmla="*/ 963682 w 4086634"/>
              <a:gd name="connsiteY61" fmla="*/ 2612134 h 4043128"/>
              <a:gd name="connsiteX62" fmla="*/ 981086 w 4086634"/>
              <a:gd name="connsiteY62" fmla="*/ 2640783 h 4043128"/>
              <a:gd name="connsiteX63" fmla="*/ 668532 w 4086634"/>
              <a:gd name="connsiteY63" fmla="*/ 2797060 h 4043128"/>
              <a:gd name="connsiteX64" fmla="*/ 0 w 4086634"/>
              <a:gd name="connsiteY64" fmla="*/ 2462795 h 4043128"/>
              <a:gd name="connsiteX65" fmla="*/ 0 w 4086634"/>
              <a:gd name="connsiteY65" fmla="*/ 1580333 h 4043128"/>
              <a:gd name="connsiteX66" fmla="*/ 2062351 w 4086634"/>
              <a:gd name="connsiteY66" fmla="*/ 907821 h 4043128"/>
              <a:gd name="connsiteX67" fmla="*/ 2102135 w 4086634"/>
              <a:gd name="connsiteY67" fmla="*/ 908828 h 4043128"/>
              <a:gd name="connsiteX68" fmla="*/ 2972314 w 4086634"/>
              <a:gd name="connsiteY68" fmla="*/ 1400654 h 4043128"/>
              <a:gd name="connsiteX69" fmla="*/ 2986118 w 4086634"/>
              <a:gd name="connsiteY69" fmla="*/ 1423376 h 4043128"/>
              <a:gd name="connsiteX70" fmla="*/ 2730883 w 4086634"/>
              <a:gd name="connsiteY70" fmla="*/ 1550993 h 4043128"/>
              <a:gd name="connsiteX71" fmla="*/ 2062351 w 4086634"/>
              <a:gd name="connsiteY71" fmla="*/ 1216727 h 4043128"/>
              <a:gd name="connsiteX72" fmla="*/ 2026768 w 4086634"/>
              <a:gd name="connsiteY72" fmla="*/ 907821 h 4043128"/>
              <a:gd name="connsiteX73" fmla="*/ 2026768 w 4086634"/>
              <a:gd name="connsiteY73" fmla="*/ 1216727 h 4043128"/>
              <a:gd name="connsiteX74" fmla="*/ 1358236 w 4086634"/>
              <a:gd name="connsiteY74" fmla="*/ 1550993 h 4043128"/>
              <a:gd name="connsiteX75" fmla="*/ 1103002 w 4086634"/>
              <a:gd name="connsiteY75" fmla="*/ 1423376 h 4043128"/>
              <a:gd name="connsiteX76" fmla="*/ 1116805 w 4086634"/>
              <a:gd name="connsiteY76" fmla="*/ 1400654 h 4043128"/>
              <a:gd name="connsiteX77" fmla="*/ 1986985 w 4086634"/>
              <a:gd name="connsiteY77" fmla="*/ 908828 h 4043128"/>
              <a:gd name="connsiteX78" fmla="*/ 2730883 w 4086634"/>
              <a:gd name="connsiteY78" fmla="*/ 0 h 4043128"/>
              <a:gd name="connsiteX79" fmla="*/ 3399414 w 4086634"/>
              <a:gd name="connsiteY79" fmla="*/ 334266 h 4043128"/>
              <a:gd name="connsiteX80" fmla="*/ 3399414 w 4086634"/>
              <a:gd name="connsiteY80" fmla="*/ 1216727 h 4043128"/>
              <a:gd name="connsiteX81" fmla="*/ 3085103 w 4086634"/>
              <a:gd name="connsiteY81" fmla="*/ 1373883 h 4043128"/>
              <a:gd name="connsiteX82" fmla="*/ 3063866 w 4086634"/>
              <a:gd name="connsiteY82" fmla="*/ 1338925 h 4043128"/>
              <a:gd name="connsiteX83" fmla="*/ 2107816 w 4086634"/>
              <a:gd name="connsiteY83" fmla="*/ 798564 h 4043128"/>
              <a:gd name="connsiteX84" fmla="*/ 2062351 w 4086634"/>
              <a:gd name="connsiteY84" fmla="*/ 797414 h 4043128"/>
              <a:gd name="connsiteX85" fmla="*/ 2062351 w 4086634"/>
              <a:gd name="connsiteY85" fmla="*/ 334266 h 4043128"/>
              <a:gd name="connsiteX86" fmla="*/ 1358236 w 4086634"/>
              <a:gd name="connsiteY86" fmla="*/ 0 h 4043128"/>
              <a:gd name="connsiteX87" fmla="*/ 2026768 w 4086634"/>
              <a:gd name="connsiteY87" fmla="*/ 334266 h 4043128"/>
              <a:gd name="connsiteX88" fmla="*/ 2026768 w 4086634"/>
              <a:gd name="connsiteY88" fmla="*/ 797414 h 4043128"/>
              <a:gd name="connsiteX89" fmla="*/ 1981303 w 4086634"/>
              <a:gd name="connsiteY89" fmla="*/ 798564 h 4043128"/>
              <a:gd name="connsiteX90" fmla="*/ 1025254 w 4086634"/>
              <a:gd name="connsiteY90" fmla="*/ 1338925 h 4043128"/>
              <a:gd name="connsiteX91" fmla="*/ 1004016 w 4086634"/>
              <a:gd name="connsiteY91" fmla="*/ 1373883 h 4043128"/>
              <a:gd name="connsiteX92" fmla="*/ 689705 w 4086634"/>
              <a:gd name="connsiteY92" fmla="*/ 1216727 h 4043128"/>
              <a:gd name="connsiteX93" fmla="*/ 689705 w 4086634"/>
              <a:gd name="connsiteY93" fmla="*/ 334266 h 40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086634" h="4043128">
                <a:moveTo>
                  <a:pt x="3089429" y="2671408"/>
                </a:moveTo>
                <a:lnTo>
                  <a:pt x="3399415" y="2826400"/>
                </a:lnTo>
                <a:lnTo>
                  <a:pt x="3399415" y="3708863"/>
                </a:lnTo>
                <a:lnTo>
                  <a:pt x="2730884" y="4043128"/>
                </a:lnTo>
                <a:lnTo>
                  <a:pt x="2062351" y="3708863"/>
                </a:lnTo>
                <a:lnTo>
                  <a:pt x="2062351" y="3254996"/>
                </a:lnTo>
                <a:lnTo>
                  <a:pt x="2107816" y="3253847"/>
                </a:lnTo>
                <a:cubicBezTo>
                  <a:pt x="2505893" y="3233668"/>
                  <a:pt x="2854007" y="3024117"/>
                  <a:pt x="3063866" y="2713485"/>
                </a:cubicBezTo>
                <a:close/>
                <a:moveTo>
                  <a:pt x="998843" y="2670012"/>
                </a:moveTo>
                <a:lnTo>
                  <a:pt x="1025254" y="2713485"/>
                </a:lnTo>
                <a:cubicBezTo>
                  <a:pt x="1235112" y="3024117"/>
                  <a:pt x="1583227" y="3233668"/>
                  <a:pt x="1981303" y="3253847"/>
                </a:cubicBezTo>
                <a:lnTo>
                  <a:pt x="2023129" y="3254904"/>
                </a:lnTo>
                <a:lnTo>
                  <a:pt x="2023129" y="3708862"/>
                </a:lnTo>
                <a:lnTo>
                  <a:pt x="1354597" y="4043128"/>
                </a:lnTo>
                <a:lnTo>
                  <a:pt x="686066" y="3708862"/>
                </a:lnTo>
                <a:lnTo>
                  <a:pt x="686066" y="2826400"/>
                </a:lnTo>
                <a:close/>
                <a:moveTo>
                  <a:pt x="2730884" y="2492135"/>
                </a:moveTo>
                <a:lnTo>
                  <a:pt x="2990443" y="2621915"/>
                </a:lnTo>
                <a:lnTo>
                  <a:pt x="2972314" y="2651755"/>
                </a:lnTo>
                <a:cubicBezTo>
                  <a:pt x="2781305" y="2934486"/>
                  <a:pt x="2464458" y="3125216"/>
                  <a:pt x="2102135" y="3143583"/>
                </a:cubicBezTo>
                <a:lnTo>
                  <a:pt x="2062351" y="3144589"/>
                </a:lnTo>
                <a:lnTo>
                  <a:pt x="2062351" y="2826400"/>
                </a:lnTo>
                <a:close/>
                <a:moveTo>
                  <a:pt x="1354597" y="2492135"/>
                </a:moveTo>
                <a:lnTo>
                  <a:pt x="2023129" y="2826400"/>
                </a:lnTo>
                <a:lnTo>
                  <a:pt x="2023129" y="3144497"/>
                </a:lnTo>
                <a:lnTo>
                  <a:pt x="1986985" y="3143583"/>
                </a:lnTo>
                <a:cubicBezTo>
                  <a:pt x="1624662" y="3125216"/>
                  <a:pt x="1307815" y="2934486"/>
                  <a:pt x="1116805" y="2651755"/>
                </a:cubicBezTo>
                <a:lnTo>
                  <a:pt x="1097829" y="2620519"/>
                </a:lnTo>
                <a:close/>
                <a:moveTo>
                  <a:pt x="3006306" y="1456607"/>
                </a:moveTo>
                <a:lnTo>
                  <a:pt x="3028356" y="1492903"/>
                </a:lnTo>
                <a:cubicBezTo>
                  <a:pt x="3114476" y="1651434"/>
                  <a:pt x="3163394" y="1833107"/>
                  <a:pt x="3163394" y="2026205"/>
                </a:cubicBezTo>
                <a:cubicBezTo>
                  <a:pt x="3163394" y="2219303"/>
                  <a:pt x="3114476" y="2400976"/>
                  <a:pt x="3028356" y="2559507"/>
                </a:cubicBezTo>
                <a:lnTo>
                  <a:pt x="3006306" y="2595803"/>
                </a:lnTo>
                <a:lnTo>
                  <a:pt x="2749571" y="2467436"/>
                </a:lnTo>
                <a:lnTo>
                  <a:pt x="2749571" y="1584975"/>
                </a:lnTo>
                <a:close/>
                <a:moveTo>
                  <a:pt x="1084397" y="1454000"/>
                </a:moveTo>
                <a:lnTo>
                  <a:pt x="1337063" y="1580333"/>
                </a:lnTo>
                <a:lnTo>
                  <a:pt x="1337063" y="2462795"/>
                </a:lnTo>
                <a:lnTo>
                  <a:pt x="1080072" y="2591290"/>
                </a:lnTo>
                <a:lnTo>
                  <a:pt x="1060764" y="2559507"/>
                </a:lnTo>
                <a:cubicBezTo>
                  <a:pt x="974644" y="2400976"/>
                  <a:pt x="925726" y="2219303"/>
                  <a:pt x="925726" y="2026205"/>
                </a:cubicBezTo>
                <a:cubicBezTo>
                  <a:pt x="925726" y="1833107"/>
                  <a:pt x="974644" y="1651434"/>
                  <a:pt x="1060764" y="1492903"/>
                </a:cubicBezTo>
                <a:close/>
                <a:moveTo>
                  <a:pt x="3418102" y="1250709"/>
                </a:moveTo>
                <a:lnTo>
                  <a:pt x="4086634" y="1584975"/>
                </a:lnTo>
                <a:lnTo>
                  <a:pt x="4086634" y="2467436"/>
                </a:lnTo>
                <a:lnTo>
                  <a:pt x="3418102" y="2801701"/>
                </a:lnTo>
                <a:lnTo>
                  <a:pt x="3105292" y="2645296"/>
                </a:lnTo>
                <a:lnTo>
                  <a:pt x="3125438" y="2612134"/>
                </a:lnTo>
                <a:cubicBezTo>
                  <a:pt x="3220056" y="2437959"/>
                  <a:pt x="3273801" y="2238358"/>
                  <a:pt x="3273801" y="2026205"/>
                </a:cubicBezTo>
                <a:cubicBezTo>
                  <a:pt x="3273801" y="1814052"/>
                  <a:pt x="3220056" y="1614451"/>
                  <a:pt x="3125438" y="1440276"/>
                </a:cubicBezTo>
                <a:lnTo>
                  <a:pt x="3105292" y="1407114"/>
                </a:lnTo>
                <a:close/>
                <a:moveTo>
                  <a:pt x="2046607" y="1246067"/>
                </a:moveTo>
                <a:lnTo>
                  <a:pt x="2715139" y="1580333"/>
                </a:lnTo>
                <a:lnTo>
                  <a:pt x="2715139" y="2462795"/>
                </a:lnTo>
                <a:lnTo>
                  <a:pt x="2046607" y="2797060"/>
                </a:lnTo>
                <a:lnTo>
                  <a:pt x="1378076" y="2462795"/>
                </a:lnTo>
                <a:lnTo>
                  <a:pt x="1378076" y="1580333"/>
                </a:lnTo>
                <a:close/>
                <a:moveTo>
                  <a:pt x="668532" y="1246067"/>
                </a:moveTo>
                <a:lnTo>
                  <a:pt x="985412" y="1404507"/>
                </a:lnTo>
                <a:lnTo>
                  <a:pt x="963682" y="1440276"/>
                </a:lnTo>
                <a:cubicBezTo>
                  <a:pt x="869064" y="1614451"/>
                  <a:pt x="815319" y="1814052"/>
                  <a:pt x="815319" y="2026205"/>
                </a:cubicBezTo>
                <a:cubicBezTo>
                  <a:pt x="815319" y="2238358"/>
                  <a:pt x="869064" y="2437959"/>
                  <a:pt x="963682" y="2612134"/>
                </a:cubicBezTo>
                <a:lnTo>
                  <a:pt x="981086" y="2640783"/>
                </a:lnTo>
                <a:lnTo>
                  <a:pt x="668532" y="2797060"/>
                </a:lnTo>
                <a:lnTo>
                  <a:pt x="0" y="2462795"/>
                </a:lnTo>
                <a:lnTo>
                  <a:pt x="0" y="1580333"/>
                </a:lnTo>
                <a:close/>
                <a:moveTo>
                  <a:pt x="2062351" y="907821"/>
                </a:moveTo>
                <a:lnTo>
                  <a:pt x="2102135" y="908828"/>
                </a:lnTo>
                <a:cubicBezTo>
                  <a:pt x="2464458" y="927194"/>
                  <a:pt x="2781305" y="1117924"/>
                  <a:pt x="2972314" y="1400654"/>
                </a:cubicBezTo>
                <a:lnTo>
                  <a:pt x="2986118" y="1423376"/>
                </a:lnTo>
                <a:lnTo>
                  <a:pt x="2730883" y="1550993"/>
                </a:lnTo>
                <a:lnTo>
                  <a:pt x="2062351" y="1216727"/>
                </a:lnTo>
                <a:close/>
                <a:moveTo>
                  <a:pt x="2026768" y="907821"/>
                </a:moveTo>
                <a:lnTo>
                  <a:pt x="2026768" y="1216727"/>
                </a:lnTo>
                <a:lnTo>
                  <a:pt x="1358236" y="1550993"/>
                </a:lnTo>
                <a:lnTo>
                  <a:pt x="1103002" y="1423376"/>
                </a:lnTo>
                <a:lnTo>
                  <a:pt x="1116805" y="1400654"/>
                </a:lnTo>
                <a:cubicBezTo>
                  <a:pt x="1307815" y="1117924"/>
                  <a:pt x="1624662" y="927194"/>
                  <a:pt x="1986985" y="908828"/>
                </a:cubicBezTo>
                <a:close/>
                <a:moveTo>
                  <a:pt x="2730883" y="0"/>
                </a:moveTo>
                <a:lnTo>
                  <a:pt x="3399414" y="334266"/>
                </a:lnTo>
                <a:lnTo>
                  <a:pt x="3399414" y="1216727"/>
                </a:lnTo>
                <a:lnTo>
                  <a:pt x="3085103" y="1373883"/>
                </a:lnTo>
                <a:lnTo>
                  <a:pt x="3063866" y="1338925"/>
                </a:lnTo>
                <a:cubicBezTo>
                  <a:pt x="2854007" y="1028293"/>
                  <a:pt x="2505893" y="818742"/>
                  <a:pt x="2107816" y="798564"/>
                </a:cubicBezTo>
                <a:lnTo>
                  <a:pt x="2062351" y="797414"/>
                </a:lnTo>
                <a:lnTo>
                  <a:pt x="2062351" y="334266"/>
                </a:lnTo>
                <a:close/>
                <a:moveTo>
                  <a:pt x="1358236" y="0"/>
                </a:moveTo>
                <a:lnTo>
                  <a:pt x="2026768" y="334266"/>
                </a:lnTo>
                <a:lnTo>
                  <a:pt x="2026768" y="797414"/>
                </a:lnTo>
                <a:lnTo>
                  <a:pt x="1981303" y="798564"/>
                </a:lnTo>
                <a:cubicBezTo>
                  <a:pt x="1583227" y="818742"/>
                  <a:pt x="1235112" y="1028293"/>
                  <a:pt x="1025254" y="1338925"/>
                </a:cubicBezTo>
                <a:lnTo>
                  <a:pt x="1004016" y="1373883"/>
                </a:lnTo>
                <a:lnTo>
                  <a:pt x="689705" y="1216727"/>
                </a:lnTo>
                <a:lnTo>
                  <a:pt x="689705" y="3342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5382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154087"/>
      </p:ext>
    </p:extLst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988782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188117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611331"/>
      </p:ext>
    </p:extLst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895760"/>
      </p:ext>
    </p:extLst>
  </p:cSld>
  <p:clrMapOvr>
    <a:masterClrMapping/>
  </p:clrMapOvr>
  <p:transition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28283"/>
      </p:ext>
    </p:extLst>
  </p:cSld>
  <p:clrMapOvr>
    <a:masterClrMapping/>
  </p:clrMapOvr>
  <p:transition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934128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9C625-D94D-4253-8584-D88A0574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AF532D-DF07-4825-88F6-2F651080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A7DDD9-561F-402B-A69C-62FE3646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A4E812-4107-4165-A1AD-BE7C8A63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DFF41-4C4B-4EDE-BC0F-BBB1730A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75535"/>
      </p:ext>
    </p:extLst>
  </p:cSld>
  <p:clrMapOvr>
    <a:masterClrMapping/>
  </p:clrMapOvr>
  <p:transition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535692"/>
      </p:ext>
    </p:extLst>
  </p:cSld>
  <p:clrMapOvr>
    <a:masterClrMapping/>
  </p:clrMapOvr>
  <p:transition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343511"/>
      </p:ext>
    </p:extLst>
  </p:cSld>
  <p:clrMapOvr>
    <a:masterClrMapping/>
  </p:clrMapOvr>
  <p:transition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604675"/>
      </p:ext>
    </p:extLst>
  </p:cSld>
  <p:clrMapOvr>
    <a:masterClrMapping/>
  </p:clrMapOvr>
  <p:transition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882307"/>
      </p:ext>
    </p:extLst>
  </p:cSld>
  <p:clrMapOvr>
    <a:masterClrMapping/>
  </p:clrMapOvr>
  <p:transition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053230"/>
      </p:ext>
    </p:extLst>
  </p:cSld>
  <p:clrMapOvr>
    <a:masterClrMapping/>
  </p:clrMapOvr>
  <p:transition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9122" y="1745058"/>
            <a:ext cx="8629414" cy="5012782"/>
          </a:xfrm>
          <a:custGeom>
            <a:avLst/>
            <a:gdLst>
              <a:gd name="connsiteX0" fmla="*/ 0 w 8629414"/>
              <a:gd name="connsiteY0" fmla="*/ 0 h 5012782"/>
              <a:gd name="connsiteX1" fmla="*/ 8629414 w 8629414"/>
              <a:gd name="connsiteY1" fmla="*/ 0 h 5012782"/>
              <a:gd name="connsiteX2" fmla="*/ 8629414 w 8629414"/>
              <a:gd name="connsiteY2" fmla="*/ 5012782 h 5012782"/>
              <a:gd name="connsiteX3" fmla="*/ 0 w 8629414"/>
              <a:gd name="connsiteY3" fmla="*/ 5012782 h 501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9414" h="5012782">
                <a:moveTo>
                  <a:pt x="0" y="0"/>
                </a:moveTo>
                <a:lnTo>
                  <a:pt x="8629414" y="0"/>
                </a:lnTo>
                <a:lnTo>
                  <a:pt x="8629414" y="5012782"/>
                </a:lnTo>
                <a:lnTo>
                  <a:pt x="0" y="50127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51694"/>
      </p:ext>
    </p:extLst>
  </p:cSld>
  <p:clrMapOvr>
    <a:masterClrMapping/>
  </p:clrMapOvr>
  <p:transition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096000" y="3313043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4400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048000" y="3313041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72258"/>
      </p:ext>
    </p:extLst>
  </p:cSld>
  <p:clrMapOvr>
    <a:masterClrMapping/>
  </p:clrMapOvr>
  <p:transition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4566" y="1284246"/>
            <a:ext cx="3042868" cy="3293166"/>
          </a:xfrm>
          <a:custGeom>
            <a:avLst/>
            <a:gdLst>
              <a:gd name="connsiteX0" fmla="*/ 1521434 w 3042868"/>
              <a:gd name="connsiteY0" fmla="*/ 0 h 3293166"/>
              <a:gd name="connsiteX1" fmla="*/ 1861081 w 3042868"/>
              <a:gd name="connsiteY1" fmla="*/ 81125 h 3293166"/>
              <a:gd name="connsiteX2" fmla="*/ 2703082 w 3042868"/>
              <a:gd name="connsiteY2" fmla="*/ 568801 h 3293166"/>
              <a:gd name="connsiteX3" fmla="*/ 3042868 w 3042868"/>
              <a:gd name="connsiteY3" fmla="*/ 1157978 h 3293166"/>
              <a:gd name="connsiteX4" fmla="*/ 3042868 w 3042868"/>
              <a:gd name="connsiteY4" fmla="*/ 2135189 h 3293166"/>
              <a:gd name="connsiteX5" fmla="*/ 2703082 w 3042868"/>
              <a:gd name="connsiteY5" fmla="*/ 2724367 h 3293166"/>
              <a:gd name="connsiteX6" fmla="*/ 1861081 w 3042868"/>
              <a:gd name="connsiteY6" fmla="*/ 3212043 h 3293166"/>
              <a:gd name="connsiteX7" fmla="*/ 1181789 w 3042868"/>
              <a:gd name="connsiteY7" fmla="*/ 3212043 h 3293166"/>
              <a:gd name="connsiteX8" fmla="*/ 339788 w 3042868"/>
              <a:gd name="connsiteY8" fmla="*/ 2724367 h 3293166"/>
              <a:gd name="connsiteX9" fmla="*/ 0 w 3042868"/>
              <a:gd name="connsiteY9" fmla="*/ 2135189 h 3293166"/>
              <a:gd name="connsiteX10" fmla="*/ 0 w 3042868"/>
              <a:gd name="connsiteY10" fmla="*/ 1157978 h 3293166"/>
              <a:gd name="connsiteX11" fmla="*/ 339788 w 3042868"/>
              <a:gd name="connsiteY11" fmla="*/ 568801 h 3293166"/>
              <a:gd name="connsiteX12" fmla="*/ 1181789 w 3042868"/>
              <a:gd name="connsiteY12" fmla="*/ 81125 h 3293166"/>
              <a:gd name="connsiteX13" fmla="*/ 1521434 w 3042868"/>
              <a:gd name="connsiteY13" fmla="*/ 0 h 329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2868" h="3293166">
                <a:moveTo>
                  <a:pt x="1521434" y="0"/>
                </a:moveTo>
                <a:cubicBezTo>
                  <a:pt x="1644560" y="0"/>
                  <a:pt x="1767681" y="27042"/>
                  <a:pt x="1861081" y="81125"/>
                </a:cubicBezTo>
                <a:lnTo>
                  <a:pt x="2703082" y="568801"/>
                </a:lnTo>
                <a:cubicBezTo>
                  <a:pt x="2890021" y="676966"/>
                  <a:pt x="3042868" y="942112"/>
                  <a:pt x="3042868" y="1157978"/>
                </a:cubicBezTo>
                <a:lnTo>
                  <a:pt x="3042868" y="2135189"/>
                </a:lnTo>
                <a:cubicBezTo>
                  <a:pt x="3042868" y="2351057"/>
                  <a:pt x="2890021" y="2616200"/>
                  <a:pt x="2703082" y="2724367"/>
                </a:cubicBezTo>
                <a:lnTo>
                  <a:pt x="1861081" y="3212043"/>
                </a:lnTo>
                <a:cubicBezTo>
                  <a:pt x="1674283" y="3320208"/>
                  <a:pt x="1368587" y="3320208"/>
                  <a:pt x="1181789" y="3212043"/>
                </a:cubicBezTo>
                <a:lnTo>
                  <a:pt x="339788" y="2724367"/>
                </a:lnTo>
                <a:cubicBezTo>
                  <a:pt x="152849" y="2616200"/>
                  <a:pt x="0" y="2351057"/>
                  <a:pt x="0" y="2135189"/>
                </a:cubicBezTo>
                <a:lnTo>
                  <a:pt x="0" y="1157978"/>
                </a:lnTo>
                <a:cubicBezTo>
                  <a:pt x="0" y="942112"/>
                  <a:pt x="152849" y="676966"/>
                  <a:pt x="339788" y="568801"/>
                </a:cubicBezTo>
                <a:lnTo>
                  <a:pt x="1181789" y="81125"/>
                </a:lnTo>
                <a:cubicBezTo>
                  <a:pt x="1275189" y="27042"/>
                  <a:pt x="1398311" y="0"/>
                  <a:pt x="15214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75275"/>
      </p:ext>
    </p:extLst>
  </p:cSld>
  <p:clrMapOvr>
    <a:masterClrMapping/>
  </p:clrMapOvr>
  <p:transition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52683" y="2155907"/>
            <a:ext cx="4086634" cy="4043128"/>
          </a:xfrm>
          <a:custGeom>
            <a:avLst/>
            <a:gdLst>
              <a:gd name="connsiteX0" fmla="*/ 3089429 w 4086634"/>
              <a:gd name="connsiteY0" fmla="*/ 2671408 h 4043128"/>
              <a:gd name="connsiteX1" fmla="*/ 3399415 w 4086634"/>
              <a:gd name="connsiteY1" fmla="*/ 2826400 h 4043128"/>
              <a:gd name="connsiteX2" fmla="*/ 3399415 w 4086634"/>
              <a:gd name="connsiteY2" fmla="*/ 3708863 h 4043128"/>
              <a:gd name="connsiteX3" fmla="*/ 2730884 w 4086634"/>
              <a:gd name="connsiteY3" fmla="*/ 4043128 h 4043128"/>
              <a:gd name="connsiteX4" fmla="*/ 2062351 w 4086634"/>
              <a:gd name="connsiteY4" fmla="*/ 3708863 h 4043128"/>
              <a:gd name="connsiteX5" fmla="*/ 2062351 w 4086634"/>
              <a:gd name="connsiteY5" fmla="*/ 3254996 h 4043128"/>
              <a:gd name="connsiteX6" fmla="*/ 2107816 w 4086634"/>
              <a:gd name="connsiteY6" fmla="*/ 3253847 h 4043128"/>
              <a:gd name="connsiteX7" fmla="*/ 3063866 w 4086634"/>
              <a:gd name="connsiteY7" fmla="*/ 2713485 h 4043128"/>
              <a:gd name="connsiteX8" fmla="*/ 998843 w 4086634"/>
              <a:gd name="connsiteY8" fmla="*/ 2670012 h 4043128"/>
              <a:gd name="connsiteX9" fmla="*/ 1025254 w 4086634"/>
              <a:gd name="connsiteY9" fmla="*/ 2713485 h 4043128"/>
              <a:gd name="connsiteX10" fmla="*/ 1981303 w 4086634"/>
              <a:gd name="connsiteY10" fmla="*/ 3253847 h 4043128"/>
              <a:gd name="connsiteX11" fmla="*/ 2023129 w 4086634"/>
              <a:gd name="connsiteY11" fmla="*/ 3254904 h 4043128"/>
              <a:gd name="connsiteX12" fmla="*/ 2023129 w 4086634"/>
              <a:gd name="connsiteY12" fmla="*/ 3708862 h 4043128"/>
              <a:gd name="connsiteX13" fmla="*/ 1354597 w 4086634"/>
              <a:gd name="connsiteY13" fmla="*/ 4043128 h 4043128"/>
              <a:gd name="connsiteX14" fmla="*/ 686066 w 4086634"/>
              <a:gd name="connsiteY14" fmla="*/ 3708862 h 4043128"/>
              <a:gd name="connsiteX15" fmla="*/ 686066 w 4086634"/>
              <a:gd name="connsiteY15" fmla="*/ 2826400 h 4043128"/>
              <a:gd name="connsiteX16" fmla="*/ 2730884 w 4086634"/>
              <a:gd name="connsiteY16" fmla="*/ 2492135 h 4043128"/>
              <a:gd name="connsiteX17" fmla="*/ 2990443 w 4086634"/>
              <a:gd name="connsiteY17" fmla="*/ 2621915 h 4043128"/>
              <a:gd name="connsiteX18" fmla="*/ 2972314 w 4086634"/>
              <a:gd name="connsiteY18" fmla="*/ 2651755 h 4043128"/>
              <a:gd name="connsiteX19" fmla="*/ 2102135 w 4086634"/>
              <a:gd name="connsiteY19" fmla="*/ 3143583 h 4043128"/>
              <a:gd name="connsiteX20" fmla="*/ 2062351 w 4086634"/>
              <a:gd name="connsiteY20" fmla="*/ 3144589 h 4043128"/>
              <a:gd name="connsiteX21" fmla="*/ 2062351 w 4086634"/>
              <a:gd name="connsiteY21" fmla="*/ 2826400 h 4043128"/>
              <a:gd name="connsiteX22" fmla="*/ 1354597 w 4086634"/>
              <a:gd name="connsiteY22" fmla="*/ 2492135 h 4043128"/>
              <a:gd name="connsiteX23" fmla="*/ 2023129 w 4086634"/>
              <a:gd name="connsiteY23" fmla="*/ 2826400 h 4043128"/>
              <a:gd name="connsiteX24" fmla="*/ 2023129 w 4086634"/>
              <a:gd name="connsiteY24" fmla="*/ 3144497 h 4043128"/>
              <a:gd name="connsiteX25" fmla="*/ 1986985 w 4086634"/>
              <a:gd name="connsiteY25" fmla="*/ 3143583 h 4043128"/>
              <a:gd name="connsiteX26" fmla="*/ 1116805 w 4086634"/>
              <a:gd name="connsiteY26" fmla="*/ 2651755 h 4043128"/>
              <a:gd name="connsiteX27" fmla="*/ 1097829 w 4086634"/>
              <a:gd name="connsiteY27" fmla="*/ 2620519 h 4043128"/>
              <a:gd name="connsiteX28" fmla="*/ 3006306 w 4086634"/>
              <a:gd name="connsiteY28" fmla="*/ 1456607 h 4043128"/>
              <a:gd name="connsiteX29" fmla="*/ 3028356 w 4086634"/>
              <a:gd name="connsiteY29" fmla="*/ 1492903 h 4043128"/>
              <a:gd name="connsiteX30" fmla="*/ 3163394 w 4086634"/>
              <a:gd name="connsiteY30" fmla="*/ 2026205 h 4043128"/>
              <a:gd name="connsiteX31" fmla="*/ 3028356 w 4086634"/>
              <a:gd name="connsiteY31" fmla="*/ 2559507 h 4043128"/>
              <a:gd name="connsiteX32" fmla="*/ 3006306 w 4086634"/>
              <a:gd name="connsiteY32" fmla="*/ 2595803 h 4043128"/>
              <a:gd name="connsiteX33" fmla="*/ 2749571 w 4086634"/>
              <a:gd name="connsiteY33" fmla="*/ 2467436 h 4043128"/>
              <a:gd name="connsiteX34" fmla="*/ 2749571 w 4086634"/>
              <a:gd name="connsiteY34" fmla="*/ 1584975 h 4043128"/>
              <a:gd name="connsiteX35" fmla="*/ 1084397 w 4086634"/>
              <a:gd name="connsiteY35" fmla="*/ 1454000 h 4043128"/>
              <a:gd name="connsiteX36" fmla="*/ 1337063 w 4086634"/>
              <a:gd name="connsiteY36" fmla="*/ 1580333 h 4043128"/>
              <a:gd name="connsiteX37" fmla="*/ 1337063 w 4086634"/>
              <a:gd name="connsiteY37" fmla="*/ 2462795 h 4043128"/>
              <a:gd name="connsiteX38" fmla="*/ 1080072 w 4086634"/>
              <a:gd name="connsiteY38" fmla="*/ 2591290 h 4043128"/>
              <a:gd name="connsiteX39" fmla="*/ 1060764 w 4086634"/>
              <a:gd name="connsiteY39" fmla="*/ 2559507 h 4043128"/>
              <a:gd name="connsiteX40" fmla="*/ 925726 w 4086634"/>
              <a:gd name="connsiteY40" fmla="*/ 2026205 h 4043128"/>
              <a:gd name="connsiteX41" fmla="*/ 1060764 w 4086634"/>
              <a:gd name="connsiteY41" fmla="*/ 1492903 h 4043128"/>
              <a:gd name="connsiteX42" fmla="*/ 3418102 w 4086634"/>
              <a:gd name="connsiteY42" fmla="*/ 1250709 h 4043128"/>
              <a:gd name="connsiteX43" fmla="*/ 4086634 w 4086634"/>
              <a:gd name="connsiteY43" fmla="*/ 1584975 h 4043128"/>
              <a:gd name="connsiteX44" fmla="*/ 4086634 w 4086634"/>
              <a:gd name="connsiteY44" fmla="*/ 2467436 h 4043128"/>
              <a:gd name="connsiteX45" fmla="*/ 3418102 w 4086634"/>
              <a:gd name="connsiteY45" fmla="*/ 2801701 h 4043128"/>
              <a:gd name="connsiteX46" fmla="*/ 3105292 w 4086634"/>
              <a:gd name="connsiteY46" fmla="*/ 2645296 h 4043128"/>
              <a:gd name="connsiteX47" fmla="*/ 3125438 w 4086634"/>
              <a:gd name="connsiteY47" fmla="*/ 2612134 h 4043128"/>
              <a:gd name="connsiteX48" fmla="*/ 3273801 w 4086634"/>
              <a:gd name="connsiteY48" fmla="*/ 2026205 h 4043128"/>
              <a:gd name="connsiteX49" fmla="*/ 3125438 w 4086634"/>
              <a:gd name="connsiteY49" fmla="*/ 1440276 h 4043128"/>
              <a:gd name="connsiteX50" fmla="*/ 3105292 w 4086634"/>
              <a:gd name="connsiteY50" fmla="*/ 1407114 h 4043128"/>
              <a:gd name="connsiteX51" fmla="*/ 2046607 w 4086634"/>
              <a:gd name="connsiteY51" fmla="*/ 1246067 h 4043128"/>
              <a:gd name="connsiteX52" fmla="*/ 2715139 w 4086634"/>
              <a:gd name="connsiteY52" fmla="*/ 1580333 h 4043128"/>
              <a:gd name="connsiteX53" fmla="*/ 2715139 w 4086634"/>
              <a:gd name="connsiteY53" fmla="*/ 2462795 h 4043128"/>
              <a:gd name="connsiteX54" fmla="*/ 2046607 w 4086634"/>
              <a:gd name="connsiteY54" fmla="*/ 2797060 h 4043128"/>
              <a:gd name="connsiteX55" fmla="*/ 1378076 w 4086634"/>
              <a:gd name="connsiteY55" fmla="*/ 2462795 h 4043128"/>
              <a:gd name="connsiteX56" fmla="*/ 1378076 w 4086634"/>
              <a:gd name="connsiteY56" fmla="*/ 1580333 h 4043128"/>
              <a:gd name="connsiteX57" fmla="*/ 668532 w 4086634"/>
              <a:gd name="connsiteY57" fmla="*/ 1246067 h 4043128"/>
              <a:gd name="connsiteX58" fmla="*/ 985412 w 4086634"/>
              <a:gd name="connsiteY58" fmla="*/ 1404507 h 4043128"/>
              <a:gd name="connsiteX59" fmla="*/ 963682 w 4086634"/>
              <a:gd name="connsiteY59" fmla="*/ 1440276 h 4043128"/>
              <a:gd name="connsiteX60" fmla="*/ 815319 w 4086634"/>
              <a:gd name="connsiteY60" fmla="*/ 2026205 h 4043128"/>
              <a:gd name="connsiteX61" fmla="*/ 963682 w 4086634"/>
              <a:gd name="connsiteY61" fmla="*/ 2612134 h 4043128"/>
              <a:gd name="connsiteX62" fmla="*/ 981086 w 4086634"/>
              <a:gd name="connsiteY62" fmla="*/ 2640783 h 4043128"/>
              <a:gd name="connsiteX63" fmla="*/ 668532 w 4086634"/>
              <a:gd name="connsiteY63" fmla="*/ 2797060 h 4043128"/>
              <a:gd name="connsiteX64" fmla="*/ 0 w 4086634"/>
              <a:gd name="connsiteY64" fmla="*/ 2462795 h 4043128"/>
              <a:gd name="connsiteX65" fmla="*/ 0 w 4086634"/>
              <a:gd name="connsiteY65" fmla="*/ 1580333 h 4043128"/>
              <a:gd name="connsiteX66" fmla="*/ 2062351 w 4086634"/>
              <a:gd name="connsiteY66" fmla="*/ 907821 h 4043128"/>
              <a:gd name="connsiteX67" fmla="*/ 2102135 w 4086634"/>
              <a:gd name="connsiteY67" fmla="*/ 908828 h 4043128"/>
              <a:gd name="connsiteX68" fmla="*/ 2972314 w 4086634"/>
              <a:gd name="connsiteY68" fmla="*/ 1400654 h 4043128"/>
              <a:gd name="connsiteX69" fmla="*/ 2986118 w 4086634"/>
              <a:gd name="connsiteY69" fmla="*/ 1423376 h 4043128"/>
              <a:gd name="connsiteX70" fmla="*/ 2730883 w 4086634"/>
              <a:gd name="connsiteY70" fmla="*/ 1550993 h 4043128"/>
              <a:gd name="connsiteX71" fmla="*/ 2062351 w 4086634"/>
              <a:gd name="connsiteY71" fmla="*/ 1216727 h 4043128"/>
              <a:gd name="connsiteX72" fmla="*/ 2026768 w 4086634"/>
              <a:gd name="connsiteY72" fmla="*/ 907821 h 4043128"/>
              <a:gd name="connsiteX73" fmla="*/ 2026768 w 4086634"/>
              <a:gd name="connsiteY73" fmla="*/ 1216727 h 4043128"/>
              <a:gd name="connsiteX74" fmla="*/ 1358236 w 4086634"/>
              <a:gd name="connsiteY74" fmla="*/ 1550993 h 4043128"/>
              <a:gd name="connsiteX75" fmla="*/ 1103002 w 4086634"/>
              <a:gd name="connsiteY75" fmla="*/ 1423376 h 4043128"/>
              <a:gd name="connsiteX76" fmla="*/ 1116805 w 4086634"/>
              <a:gd name="connsiteY76" fmla="*/ 1400654 h 4043128"/>
              <a:gd name="connsiteX77" fmla="*/ 1986985 w 4086634"/>
              <a:gd name="connsiteY77" fmla="*/ 908828 h 4043128"/>
              <a:gd name="connsiteX78" fmla="*/ 2730883 w 4086634"/>
              <a:gd name="connsiteY78" fmla="*/ 0 h 4043128"/>
              <a:gd name="connsiteX79" fmla="*/ 3399414 w 4086634"/>
              <a:gd name="connsiteY79" fmla="*/ 334266 h 4043128"/>
              <a:gd name="connsiteX80" fmla="*/ 3399414 w 4086634"/>
              <a:gd name="connsiteY80" fmla="*/ 1216727 h 4043128"/>
              <a:gd name="connsiteX81" fmla="*/ 3085103 w 4086634"/>
              <a:gd name="connsiteY81" fmla="*/ 1373883 h 4043128"/>
              <a:gd name="connsiteX82" fmla="*/ 3063866 w 4086634"/>
              <a:gd name="connsiteY82" fmla="*/ 1338925 h 4043128"/>
              <a:gd name="connsiteX83" fmla="*/ 2107816 w 4086634"/>
              <a:gd name="connsiteY83" fmla="*/ 798564 h 4043128"/>
              <a:gd name="connsiteX84" fmla="*/ 2062351 w 4086634"/>
              <a:gd name="connsiteY84" fmla="*/ 797414 h 4043128"/>
              <a:gd name="connsiteX85" fmla="*/ 2062351 w 4086634"/>
              <a:gd name="connsiteY85" fmla="*/ 334266 h 4043128"/>
              <a:gd name="connsiteX86" fmla="*/ 1358236 w 4086634"/>
              <a:gd name="connsiteY86" fmla="*/ 0 h 4043128"/>
              <a:gd name="connsiteX87" fmla="*/ 2026768 w 4086634"/>
              <a:gd name="connsiteY87" fmla="*/ 334266 h 4043128"/>
              <a:gd name="connsiteX88" fmla="*/ 2026768 w 4086634"/>
              <a:gd name="connsiteY88" fmla="*/ 797414 h 4043128"/>
              <a:gd name="connsiteX89" fmla="*/ 1981303 w 4086634"/>
              <a:gd name="connsiteY89" fmla="*/ 798564 h 4043128"/>
              <a:gd name="connsiteX90" fmla="*/ 1025254 w 4086634"/>
              <a:gd name="connsiteY90" fmla="*/ 1338925 h 4043128"/>
              <a:gd name="connsiteX91" fmla="*/ 1004016 w 4086634"/>
              <a:gd name="connsiteY91" fmla="*/ 1373883 h 4043128"/>
              <a:gd name="connsiteX92" fmla="*/ 689705 w 4086634"/>
              <a:gd name="connsiteY92" fmla="*/ 1216727 h 4043128"/>
              <a:gd name="connsiteX93" fmla="*/ 689705 w 4086634"/>
              <a:gd name="connsiteY93" fmla="*/ 334266 h 40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086634" h="4043128">
                <a:moveTo>
                  <a:pt x="3089429" y="2671408"/>
                </a:moveTo>
                <a:lnTo>
                  <a:pt x="3399415" y="2826400"/>
                </a:lnTo>
                <a:lnTo>
                  <a:pt x="3399415" y="3708863"/>
                </a:lnTo>
                <a:lnTo>
                  <a:pt x="2730884" y="4043128"/>
                </a:lnTo>
                <a:lnTo>
                  <a:pt x="2062351" y="3708863"/>
                </a:lnTo>
                <a:lnTo>
                  <a:pt x="2062351" y="3254996"/>
                </a:lnTo>
                <a:lnTo>
                  <a:pt x="2107816" y="3253847"/>
                </a:lnTo>
                <a:cubicBezTo>
                  <a:pt x="2505893" y="3233668"/>
                  <a:pt x="2854007" y="3024117"/>
                  <a:pt x="3063866" y="2713485"/>
                </a:cubicBezTo>
                <a:close/>
                <a:moveTo>
                  <a:pt x="998843" y="2670012"/>
                </a:moveTo>
                <a:lnTo>
                  <a:pt x="1025254" y="2713485"/>
                </a:lnTo>
                <a:cubicBezTo>
                  <a:pt x="1235112" y="3024117"/>
                  <a:pt x="1583227" y="3233668"/>
                  <a:pt x="1981303" y="3253847"/>
                </a:cubicBezTo>
                <a:lnTo>
                  <a:pt x="2023129" y="3254904"/>
                </a:lnTo>
                <a:lnTo>
                  <a:pt x="2023129" y="3708862"/>
                </a:lnTo>
                <a:lnTo>
                  <a:pt x="1354597" y="4043128"/>
                </a:lnTo>
                <a:lnTo>
                  <a:pt x="686066" y="3708862"/>
                </a:lnTo>
                <a:lnTo>
                  <a:pt x="686066" y="2826400"/>
                </a:lnTo>
                <a:close/>
                <a:moveTo>
                  <a:pt x="2730884" y="2492135"/>
                </a:moveTo>
                <a:lnTo>
                  <a:pt x="2990443" y="2621915"/>
                </a:lnTo>
                <a:lnTo>
                  <a:pt x="2972314" y="2651755"/>
                </a:lnTo>
                <a:cubicBezTo>
                  <a:pt x="2781305" y="2934486"/>
                  <a:pt x="2464458" y="3125216"/>
                  <a:pt x="2102135" y="3143583"/>
                </a:cubicBezTo>
                <a:lnTo>
                  <a:pt x="2062351" y="3144589"/>
                </a:lnTo>
                <a:lnTo>
                  <a:pt x="2062351" y="2826400"/>
                </a:lnTo>
                <a:close/>
                <a:moveTo>
                  <a:pt x="1354597" y="2492135"/>
                </a:moveTo>
                <a:lnTo>
                  <a:pt x="2023129" y="2826400"/>
                </a:lnTo>
                <a:lnTo>
                  <a:pt x="2023129" y="3144497"/>
                </a:lnTo>
                <a:lnTo>
                  <a:pt x="1986985" y="3143583"/>
                </a:lnTo>
                <a:cubicBezTo>
                  <a:pt x="1624662" y="3125216"/>
                  <a:pt x="1307815" y="2934486"/>
                  <a:pt x="1116805" y="2651755"/>
                </a:cubicBezTo>
                <a:lnTo>
                  <a:pt x="1097829" y="2620519"/>
                </a:lnTo>
                <a:close/>
                <a:moveTo>
                  <a:pt x="3006306" y="1456607"/>
                </a:moveTo>
                <a:lnTo>
                  <a:pt x="3028356" y="1492903"/>
                </a:lnTo>
                <a:cubicBezTo>
                  <a:pt x="3114476" y="1651434"/>
                  <a:pt x="3163394" y="1833107"/>
                  <a:pt x="3163394" y="2026205"/>
                </a:cubicBezTo>
                <a:cubicBezTo>
                  <a:pt x="3163394" y="2219303"/>
                  <a:pt x="3114476" y="2400976"/>
                  <a:pt x="3028356" y="2559507"/>
                </a:cubicBezTo>
                <a:lnTo>
                  <a:pt x="3006306" y="2595803"/>
                </a:lnTo>
                <a:lnTo>
                  <a:pt x="2749571" y="2467436"/>
                </a:lnTo>
                <a:lnTo>
                  <a:pt x="2749571" y="1584975"/>
                </a:lnTo>
                <a:close/>
                <a:moveTo>
                  <a:pt x="1084397" y="1454000"/>
                </a:moveTo>
                <a:lnTo>
                  <a:pt x="1337063" y="1580333"/>
                </a:lnTo>
                <a:lnTo>
                  <a:pt x="1337063" y="2462795"/>
                </a:lnTo>
                <a:lnTo>
                  <a:pt x="1080072" y="2591290"/>
                </a:lnTo>
                <a:lnTo>
                  <a:pt x="1060764" y="2559507"/>
                </a:lnTo>
                <a:cubicBezTo>
                  <a:pt x="974644" y="2400976"/>
                  <a:pt x="925726" y="2219303"/>
                  <a:pt x="925726" y="2026205"/>
                </a:cubicBezTo>
                <a:cubicBezTo>
                  <a:pt x="925726" y="1833107"/>
                  <a:pt x="974644" y="1651434"/>
                  <a:pt x="1060764" y="1492903"/>
                </a:cubicBezTo>
                <a:close/>
                <a:moveTo>
                  <a:pt x="3418102" y="1250709"/>
                </a:moveTo>
                <a:lnTo>
                  <a:pt x="4086634" y="1584975"/>
                </a:lnTo>
                <a:lnTo>
                  <a:pt x="4086634" y="2467436"/>
                </a:lnTo>
                <a:lnTo>
                  <a:pt x="3418102" y="2801701"/>
                </a:lnTo>
                <a:lnTo>
                  <a:pt x="3105292" y="2645296"/>
                </a:lnTo>
                <a:lnTo>
                  <a:pt x="3125438" y="2612134"/>
                </a:lnTo>
                <a:cubicBezTo>
                  <a:pt x="3220056" y="2437959"/>
                  <a:pt x="3273801" y="2238358"/>
                  <a:pt x="3273801" y="2026205"/>
                </a:cubicBezTo>
                <a:cubicBezTo>
                  <a:pt x="3273801" y="1814052"/>
                  <a:pt x="3220056" y="1614451"/>
                  <a:pt x="3125438" y="1440276"/>
                </a:cubicBezTo>
                <a:lnTo>
                  <a:pt x="3105292" y="1407114"/>
                </a:lnTo>
                <a:close/>
                <a:moveTo>
                  <a:pt x="2046607" y="1246067"/>
                </a:moveTo>
                <a:lnTo>
                  <a:pt x="2715139" y="1580333"/>
                </a:lnTo>
                <a:lnTo>
                  <a:pt x="2715139" y="2462795"/>
                </a:lnTo>
                <a:lnTo>
                  <a:pt x="2046607" y="2797060"/>
                </a:lnTo>
                <a:lnTo>
                  <a:pt x="1378076" y="2462795"/>
                </a:lnTo>
                <a:lnTo>
                  <a:pt x="1378076" y="1580333"/>
                </a:lnTo>
                <a:close/>
                <a:moveTo>
                  <a:pt x="668532" y="1246067"/>
                </a:moveTo>
                <a:lnTo>
                  <a:pt x="985412" y="1404507"/>
                </a:lnTo>
                <a:lnTo>
                  <a:pt x="963682" y="1440276"/>
                </a:lnTo>
                <a:cubicBezTo>
                  <a:pt x="869064" y="1614451"/>
                  <a:pt x="815319" y="1814052"/>
                  <a:pt x="815319" y="2026205"/>
                </a:cubicBezTo>
                <a:cubicBezTo>
                  <a:pt x="815319" y="2238358"/>
                  <a:pt x="869064" y="2437959"/>
                  <a:pt x="963682" y="2612134"/>
                </a:cubicBezTo>
                <a:lnTo>
                  <a:pt x="981086" y="2640783"/>
                </a:lnTo>
                <a:lnTo>
                  <a:pt x="668532" y="2797060"/>
                </a:lnTo>
                <a:lnTo>
                  <a:pt x="0" y="2462795"/>
                </a:lnTo>
                <a:lnTo>
                  <a:pt x="0" y="1580333"/>
                </a:lnTo>
                <a:close/>
                <a:moveTo>
                  <a:pt x="2062351" y="907821"/>
                </a:moveTo>
                <a:lnTo>
                  <a:pt x="2102135" y="908828"/>
                </a:lnTo>
                <a:cubicBezTo>
                  <a:pt x="2464458" y="927194"/>
                  <a:pt x="2781305" y="1117924"/>
                  <a:pt x="2972314" y="1400654"/>
                </a:cubicBezTo>
                <a:lnTo>
                  <a:pt x="2986118" y="1423376"/>
                </a:lnTo>
                <a:lnTo>
                  <a:pt x="2730883" y="1550993"/>
                </a:lnTo>
                <a:lnTo>
                  <a:pt x="2062351" y="1216727"/>
                </a:lnTo>
                <a:close/>
                <a:moveTo>
                  <a:pt x="2026768" y="907821"/>
                </a:moveTo>
                <a:lnTo>
                  <a:pt x="2026768" y="1216727"/>
                </a:lnTo>
                <a:lnTo>
                  <a:pt x="1358236" y="1550993"/>
                </a:lnTo>
                <a:lnTo>
                  <a:pt x="1103002" y="1423376"/>
                </a:lnTo>
                <a:lnTo>
                  <a:pt x="1116805" y="1400654"/>
                </a:lnTo>
                <a:cubicBezTo>
                  <a:pt x="1307815" y="1117924"/>
                  <a:pt x="1624662" y="927194"/>
                  <a:pt x="1986985" y="908828"/>
                </a:cubicBezTo>
                <a:close/>
                <a:moveTo>
                  <a:pt x="2730883" y="0"/>
                </a:moveTo>
                <a:lnTo>
                  <a:pt x="3399414" y="334266"/>
                </a:lnTo>
                <a:lnTo>
                  <a:pt x="3399414" y="1216727"/>
                </a:lnTo>
                <a:lnTo>
                  <a:pt x="3085103" y="1373883"/>
                </a:lnTo>
                <a:lnTo>
                  <a:pt x="3063866" y="1338925"/>
                </a:lnTo>
                <a:cubicBezTo>
                  <a:pt x="2854007" y="1028293"/>
                  <a:pt x="2505893" y="818742"/>
                  <a:pt x="2107816" y="798564"/>
                </a:cubicBezTo>
                <a:lnTo>
                  <a:pt x="2062351" y="797414"/>
                </a:lnTo>
                <a:lnTo>
                  <a:pt x="2062351" y="334266"/>
                </a:lnTo>
                <a:close/>
                <a:moveTo>
                  <a:pt x="1358236" y="0"/>
                </a:moveTo>
                <a:lnTo>
                  <a:pt x="2026768" y="334266"/>
                </a:lnTo>
                <a:lnTo>
                  <a:pt x="2026768" y="797414"/>
                </a:lnTo>
                <a:lnTo>
                  <a:pt x="1981303" y="798564"/>
                </a:lnTo>
                <a:cubicBezTo>
                  <a:pt x="1583227" y="818742"/>
                  <a:pt x="1235112" y="1028293"/>
                  <a:pt x="1025254" y="1338925"/>
                </a:cubicBezTo>
                <a:lnTo>
                  <a:pt x="1004016" y="1373883"/>
                </a:lnTo>
                <a:lnTo>
                  <a:pt x="689705" y="1216727"/>
                </a:lnTo>
                <a:lnTo>
                  <a:pt x="689705" y="3342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83486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DD62F-BFF4-4D97-8308-9726911D5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4F3204-66E1-4595-B55A-511FA6230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7FD107-0FC2-4560-8642-127D340C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85633-B358-4E5C-9C82-6481E57B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93C65-5451-4EF6-A369-0BD39873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96628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C1C0D-C0A2-4F33-92B2-4DB7786C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6F4E1-810A-4A98-A893-691A0BAEA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EC1930-EB3B-4030-A9FE-664F196D6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D35D90-A2FC-4C4B-B231-B608529E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6038C3-501D-47FC-9FD2-1879D1ED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DE8F42-4CE5-4C70-9C9F-23BD2413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968681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64754-0BFE-42C2-8A80-D19DA9AD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BC1D31-0445-4964-88B3-CD3A5FDAF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63329-AAA5-4D16-81F9-217F48B67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AB3CB3-AC77-43F0-A484-5E185F25E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2CC664-5CA5-4048-AFEC-6C260D11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F6CD75-8FC3-4185-8CB1-6A138F082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5D30F8-9C83-44A0-8D62-C8A0F930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3F709F-A958-46E1-A527-BD6BA144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37741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CAF7B-8A0F-4820-8BB6-E5408B3B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341DC2-1952-4577-8F5E-5430E9E6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E99AA9-FF38-4EDA-B2ED-7D5B9D706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262129-DB91-4CFF-8E0A-A1D32737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145448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C37F40-AD00-49BE-845C-8B242131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A7F321-495D-48D2-876C-BCDB1E91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25F3E3-4B13-49B0-9634-84638CEC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615032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A2F-0071-4B18-B35C-0FEBF750B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D7E69-4382-40EA-A144-6C447E7CA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940844-7050-46CC-B58B-90BE4D157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780F97-0A50-41A0-A89F-EE8DAB0E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3E38C4-3F80-4291-B4AA-DD369726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F34F51-D4B4-4F59-A5EC-0645AFF3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73025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14D1E-9C95-4019-84F2-42480F70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065EE8-BDFD-4524-BDF4-1AB997078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86FABA-7E23-415B-AB12-3FEDC48C2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B86B0C-B3B3-46B6-AD07-8ED21951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1ADE7B-FECE-4D63-B329-730DA921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BA7599-7992-40E3-AB68-38A9E592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669251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F97BF2-0FD0-4A62-8464-94C62476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CE46BE-67DA-40B1-B5B0-8DE976D64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421715-8D34-49FC-9687-04D530BCE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06D66-3276-41B6-BC32-D10D976F24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3ADC4-BE97-483D-A2F6-2B4992A82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181AC5-FDEE-4E8B-873D-8B708B270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282EA-69DF-488C-9D44-AB5A292DF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24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63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40FE27DD-99C3-4751-BFC9-62794242AB56}"/>
              </a:ext>
            </a:extLst>
          </p:cNvPr>
          <p:cNvSpPr/>
          <p:nvPr/>
        </p:nvSpPr>
        <p:spPr>
          <a:xfrm flipH="1" flipV="1">
            <a:off x="-767029" y="-29126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D623D9DC-2E1F-47AF-9B37-54D3433D4576}"/>
              </a:ext>
            </a:extLst>
          </p:cNvPr>
          <p:cNvSpPr/>
          <p:nvPr/>
        </p:nvSpPr>
        <p:spPr>
          <a:xfrm flipH="1" flipV="1">
            <a:off x="1413539" y="0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60348E1-AACD-4C3B-8B7A-A09DB9654E1E}"/>
              </a:ext>
            </a:extLst>
          </p:cNvPr>
          <p:cNvSpPr/>
          <p:nvPr/>
        </p:nvSpPr>
        <p:spPr>
          <a:xfrm>
            <a:off x="6085438" y="4298493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6A9909FF-2928-4E61-A224-74F8398EFC77}"/>
              </a:ext>
            </a:extLst>
          </p:cNvPr>
          <p:cNvSpPr/>
          <p:nvPr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5FEDF7-936F-420F-BB04-EB0AC81F792A}"/>
              </a:ext>
            </a:extLst>
          </p:cNvPr>
          <p:cNvGrpSpPr/>
          <p:nvPr/>
        </p:nvGrpSpPr>
        <p:grpSpPr>
          <a:xfrm>
            <a:off x="2308773" y="3693670"/>
            <a:ext cx="7551038" cy="105497"/>
            <a:chOff x="2101845" y="3387257"/>
            <a:chExt cx="7551038" cy="105497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72BEF5B-28CC-4831-AA66-E031C67CD4CC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E83FB29-ADA4-421D-ADC3-D9A37F060788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8F71965-7F38-4E52-BB54-A28900317727}"/>
              </a:ext>
            </a:extLst>
          </p:cNvPr>
          <p:cNvSpPr txBox="1"/>
          <p:nvPr/>
        </p:nvSpPr>
        <p:spPr>
          <a:xfrm>
            <a:off x="453730" y="809900"/>
            <a:ext cx="4571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cs"/>
              </a:rPr>
              <a:t>“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4A0CA0C-FC25-471B-BCF7-44EACB514DEB}"/>
              </a:ext>
            </a:extLst>
          </p:cNvPr>
          <p:cNvSpPr txBox="1"/>
          <p:nvPr/>
        </p:nvSpPr>
        <p:spPr>
          <a:xfrm>
            <a:off x="9823019" y="2874680"/>
            <a:ext cx="6941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 w="38100"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cs"/>
              </a:rPr>
              <a:t>”</a:t>
            </a:r>
            <a:endParaRPr kumimoji="0" lang="zh-CN" altLang="en-US" sz="13800" b="1" i="0" u="none" strike="noStrike" kern="1200" cap="none" spc="0" normalizeH="0" baseline="0" noProof="0" dirty="0">
              <a:ln w="38100"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cs"/>
            </a:endParaRP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6FE5C645-3180-4E7A-8658-D639DC70CB92}"/>
              </a:ext>
            </a:extLst>
          </p:cNvPr>
          <p:cNvSpPr/>
          <p:nvPr/>
        </p:nvSpPr>
        <p:spPr>
          <a:xfrm>
            <a:off x="178904" y="183874"/>
            <a:ext cx="367748" cy="367748"/>
          </a:xfrm>
          <a:prstGeom prst="plus">
            <a:avLst>
              <a:gd name="adj" fmla="val 41216"/>
            </a:avLst>
          </a:prstGeom>
          <a:solidFill>
            <a:srgbClr val="263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副标题 2">
            <a:extLst>
              <a:ext uri="{FF2B5EF4-FFF2-40B4-BE49-F238E27FC236}">
                <a16:creationId xmlns:a16="http://schemas.microsoft.com/office/drawing/2014/main" id="{984C2C3E-9310-4F2F-91B4-3843DC79581F}"/>
              </a:ext>
            </a:extLst>
          </p:cNvPr>
          <p:cNvSpPr txBox="1">
            <a:spLocks/>
          </p:cNvSpPr>
          <p:nvPr/>
        </p:nvSpPr>
        <p:spPr>
          <a:xfrm>
            <a:off x="1524000" y="4218932"/>
            <a:ext cx="9144000" cy="23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Group Members: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Huang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Tianjian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 117010099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Zeng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Lewei</a:t>
            </a:r>
            <a:r>
              <a:rPr lang="zh-CN" altLang="en-US" dirty="0">
                <a:solidFill>
                  <a:sysClr val="windowText" lastClr="000000"/>
                </a:solidFill>
                <a:latin typeface="Helvetica Neue"/>
                <a:ea typeface="字魂58号-创中黑" panose="0000050000000000000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117010366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Wu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Runzhong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117010289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Zhang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Pinfang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字魂58号-创中黑" panose="00000500000000000000"/>
              </a:rPr>
              <a:t> 117010383</a:t>
            </a: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799490CD-6FD0-40B4-83F6-E3A2691076C9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dirty="0">
                <a:latin typeface="Helvetica Neue"/>
                <a:ea typeface="思源黑体 CN Heavy" panose="020B0A00000000000000"/>
              </a:rPr>
              <a:t>Campus Food Ordering System</a:t>
            </a:r>
            <a:endParaRPr lang="zh-CN" altLang="en-US" sz="7200" dirty="0">
              <a:latin typeface="Helvetica Neue"/>
              <a:ea typeface="思源黑体 CN Heavy" panose="020B0A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125938132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Design and Implementation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THREE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B300D9AC-F493-4B53-9A89-0CB2FC9FC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9" y="1825625"/>
            <a:ext cx="3794320" cy="417534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DD57732-321D-4716-9336-E3C0D2028A30}"/>
              </a:ext>
            </a:extLst>
          </p:cNvPr>
          <p:cNvSpPr txBox="1"/>
          <p:nvPr/>
        </p:nvSpPr>
        <p:spPr>
          <a:xfrm>
            <a:off x="2789275" y="3096000"/>
            <a:ext cx="926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Helvetica Neue"/>
                <a:ea typeface="等线" panose="02010600030101010101" pitchFamily="2" charset="-122"/>
              </a:rPr>
              <a:t>defines API blueprints that process database transactions and business logic.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0E89D6E-DA79-4477-8FDC-0B26831245CB}"/>
              </a:ext>
            </a:extLst>
          </p:cNvPr>
          <p:cNvSpPr txBox="1"/>
          <p:nvPr/>
        </p:nvSpPr>
        <p:spPr>
          <a:xfrm>
            <a:off x="2790000" y="4363359"/>
            <a:ext cx="926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Helvetica Neue"/>
                <a:ea typeface="等线" panose="02010600030101010101" pitchFamily="2" charset="-122"/>
              </a:rPr>
              <a:t>initializes the web app, such as loading database objects, holding context, registering blueprints, etc.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4481397-AF1A-4478-A8BB-481084683383}"/>
              </a:ext>
            </a:extLst>
          </p:cNvPr>
          <p:cNvSpPr txBox="1"/>
          <p:nvPr/>
        </p:nvSpPr>
        <p:spPr>
          <a:xfrm>
            <a:off x="2790000" y="4680000"/>
            <a:ext cx="926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Helvetica Neue"/>
                <a:ea typeface="等线" panose="02010600030101010101" pitchFamily="2" charset="-122"/>
              </a:rPr>
              <a:t>initializes and stores extensions.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468B683-ED2D-4E43-BF35-A6C11A4AA085}"/>
              </a:ext>
            </a:extLst>
          </p:cNvPr>
          <p:cNvSpPr txBox="1"/>
          <p:nvPr/>
        </p:nvSpPr>
        <p:spPr>
          <a:xfrm>
            <a:off x="2790000" y="4996912"/>
            <a:ext cx="926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Helvetica Neue"/>
                <a:ea typeface="等线" panose="02010600030101010101" pitchFamily="2" charset="-122"/>
              </a:rPr>
              <a:t>defines database models in Python classes.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79F2688-5E94-46BE-9488-C2E7B240033A}"/>
              </a:ext>
            </a:extLst>
          </p:cNvPr>
          <p:cNvSpPr txBox="1"/>
          <p:nvPr/>
        </p:nvSpPr>
        <p:spPr>
          <a:xfrm>
            <a:off x="2790000" y="5314513"/>
            <a:ext cx="926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Helvetica Neue"/>
                <a:ea typeface="等线" panose="02010600030101010101" pitchFamily="2" charset="-122"/>
              </a:rPr>
              <a:t>stores global variables and global contexts.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F03C0AA-40FD-4FA6-8035-99E1AEB7CC4D}"/>
              </a:ext>
            </a:extLst>
          </p:cNvPr>
          <p:cNvSpPr txBox="1"/>
          <p:nvPr/>
        </p:nvSpPr>
        <p:spPr>
          <a:xfrm>
            <a:off x="2789391" y="5630400"/>
            <a:ext cx="926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Helvetica Neue"/>
                <a:ea typeface="等线" panose="02010600030101010101" pitchFamily="2" charset="-122"/>
              </a:rPr>
              <a:t>stores auxiliary methods which are constantly used.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FA29C20-0417-4034-96F1-0E8281B47420}"/>
              </a:ext>
            </a:extLst>
          </p:cNvPr>
          <p:cNvSpPr txBox="1"/>
          <p:nvPr/>
        </p:nvSpPr>
        <p:spPr>
          <a:xfrm>
            <a:off x="2791130" y="3412800"/>
            <a:ext cx="926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Helvetica Neue"/>
                <a:ea typeface="等线" panose="02010600030101010101" pitchFamily="2" charset="-122"/>
              </a:rPr>
              <a:t>stores environmental variables.</a:t>
            </a:r>
          </a:p>
        </p:txBody>
      </p:sp>
    </p:spTree>
    <p:extLst>
      <p:ext uri="{BB962C8B-B14F-4D97-AF65-F5344CB8AC3E}">
        <p14:creationId xmlns:p14="http://schemas.microsoft.com/office/powerpoint/2010/main" val="89760248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Design and Implementation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THREE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8088B05-4DD2-4C4C-A41C-E8CBE804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97" y="1722765"/>
            <a:ext cx="7363204" cy="4038808"/>
          </a:xfrm>
          <a:prstGeom prst="rect">
            <a:avLst/>
          </a:prstGeom>
        </p:spPr>
      </p:pic>
      <p:sp>
        <p:nvSpPr>
          <p:cNvPr id="12" name="Example of relational models in SQLAlchemy">
            <a:extLst>
              <a:ext uri="{FF2B5EF4-FFF2-40B4-BE49-F238E27FC236}">
                <a16:creationId xmlns:a16="http://schemas.microsoft.com/office/drawing/2014/main" id="{6498CCBE-52C1-46F3-9E18-30E1BC3ABB7F}"/>
              </a:ext>
            </a:extLst>
          </p:cNvPr>
          <p:cNvSpPr txBox="1"/>
          <p:nvPr/>
        </p:nvSpPr>
        <p:spPr>
          <a:xfrm>
            <a:off x="2540146" y="6078228"/>
            <a:ext cx="710450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7373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 dirty="0">
                <a:solidFill>
                  <a:schemeClr val="tx1"/>
                </a:solidFill>
              </a:rPr>
              <a:t>Example of relational models in </a:t>
            </a:r>
            <a:r>
              <a:rPr lang="en-US" sz="2400" dirty="0">
                <a:solidFill>
                  <a:schemeClr val="tx1"/>
                </a:solidFill>
              </a:rPr>
              <a:t>Flask-</a:t>
            </a:r>
            <a:r>
              <a:rPr sz="2400" dirty="0" err="1">
                <a:solidFill>
                  <a:schemeClr val="tx1"/>
                </a:solidFill>
              </a:rPr>
              <a:t>SQLAlchemy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5434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Design and Implementation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THREE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53B5FF1-A50E-4AEC-925E-D5125AEA9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8" y="1201566"/>
            <a:ext cx="4224745" cy="5632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106637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Design and Implementation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THREE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sp>
        <p:nvSpPr>
          <p:cNvPr id="19" name="L-Shape 18">
            <a:extLst>
              <a:ext uri="{FF2B5EF4-FFF2-40B4-BE49-F238E27FC236}">
                <a16:creationId xmlns:a16="http://schemas.microsoft.com/office/drawing/2014/main" id="{E8D5DBA0-FEFD-BB4A-A8B0-94E514C42D48}"/>
              </a:ext>
            </a:extLst>
          </p:cNvPr>
          <p:cNvSpPr/>
          <p:nvPr/>
        </p:nvSpPr>
        <p:spPr>
          <a:xfrm rot="5400000">
            <a:off x="1215251" y="4601794"/>
            <a:ext cx="928226" cy="2562548"/>
          </a:xfrm>
          <a:prstGeom prst="corner">
            <a:avLst>
              <a:gd name="adj1" fmla="val 16120"/>
              <a:gd name="adj2" fmla="val 1611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61578778-8DA2-9A4A-95F1-A5E2A7755064}"/>
              </a:ext>
            </a:extLst>
          </p:cNvPr>
          <p:cNvSpPr/>
          <p:nvPr/>
        </p:nvSpPr>
        <p:spPr>
          <a:xfrm rot="5400000">
            <a:off x="4110255" y="4601049"/>
            <a:ext cx="928226" cy="256254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63CB24E7-59DE-864F-82E1-AFA88EB0F2D7}"/>
              </a:ext>
            </a:extLst>
          </p:cNvPr>
          <p:cNvSpPr/>
          <p:nvPr/>
        </p:nvSpPr>
        <p:spPr>
          <a:xfrm rot="5400000">
            <a:off x="6937537" y="4601049"/>
            <a:ext cx="928226" cy="256254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CEE7A289-12FC-AE47-9BE4-E0DB8094FB76}"/>
              </a:ext>
            </a:extLst>
          </p:cNvPr>
          <p:cNvSpPr/>
          <p:nvPr/>
        </p:nvSpPr>
        <p:spPr>
          <a:xfrm rot="5400000">
            <a:off x="9813422" y="4601049"/>
            <a:ext cx="928226" cy="256254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A077-56F8-0849-BCED-CBA16C34DB83}"/>
              </a:ext>
            </a:extLst>
          </p:cNvPr>
          <p:cNvSpPr txBox="1"/>
          <p:nvPr/>
        </p:nvSpPr>
        <p:spPr>
          <a:xfrm>
            <a:off x="626606" y="5604886"/>
            <a:ext cx="2195110" cy="554877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Admin</a:t>
            </a:r>
            <a:r>
              <a:rPr lang="zh-CN" altLang="en-US" sz="16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system</a:t>
            </a:r>
            <a:br>
              <a:rPr lang="en-US" sz="1050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</a:br>
            <a:endParaRPr lang="en-US" sz="1100" dirty="0">
              <a:solidFill>
                <a:srgbClr val="23222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/>
              <a:sym typeface="思源黑体 CN Medium" panose="020B0600000000000000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04A520-5C2D-1B40-BE0F-8937555309CA}"/>
              </a:ext>
            </a:extLst>
          </p:cNvPr>
          <p:cNvSpPr txBox="1"/>
          <p:nvPr/>
        </p:nvSpPr>
        <p:spPr>
          <a:xfrm>
            <a:off x="6367946" y="5604885"/>
            <a:ext cx="2115900" cy="554877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User</a:t>
            </a:r>
            <a:r>
              <a:rPr lang="zh-CN" altLang="en-US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system</a:t>
            </a:r>
            <a:br>
              <a:rPr lang="en-US" sz="1050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</a:br>
            <a:r>
              <a:rPr lang="en-US" sz="1100" dirty="0">
                <a:solidFill>
                  <a:srgbClr val="23222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B69A31-6AA1-1140-9602-F9766333047E}"/>
              </a:ext>
            </a:extLst>
          </p:cNvPr>
          <p:cNvSpPr txBox="1"/>
          <p:nvPr/>
        </p:nvSpPr>
        <p:spPr>
          <a:xfrm>
            <a:off x="9233054" y="5604885"/>
            <a:ext cx="2088962" cy="633617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b="1" dirty="0">
                <a:solidFill>
                  <a:schemeClr val="accent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Router</a:t>
            </a:r>
            <a:r>
              <a:rPr lang="zh-CN" altLang="en-US" sz="1600" b="1" dirty="0">
                <a:solidFill>
                  <a:schemeClr val="accent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accent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and</a:t>
            </a:r>
            <a:r>
              <a:rPr lang="zh-CN" altLang="en-US" sz="1600" b="1" dirty="0">
                <a:solidFill>
                  <a:schemeClr val="accent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 </a:t>
            </a:r>
            <a:endParaRPr lang="en-US" altLang="zh-CN" sz="1600" b="1" dirty="0">
              <a:solidFill>
                <a:schemeClr val="accent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/>
              <a:sym typeface="思源黑体 CN Medium" panose="020B0600000000000000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1600" b="1" dirty="0">
                <a:solidFill>
                  <a:schemeClr val="accent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Core</a:t>
            </a:r>
            <a:r>
              <a:rPr lang="zh-CN" altLang="en-US" sz="1600" b="1" dirty="0">
                <a:solidFill>
                  <a:schemeClr val="accent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accent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files</a:t>
            </a:r>
            <a:endParaRPr lang="en-US" sz="1100" dirty="0">
              <a:solidFill>
                <a:srgbClr val="23222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/>
              <a:sym typeface="思源黑体 CN Medium" panose="020B0600000000000000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99E536-3145-3949-B3C3-89FDED5B2E2A}"/>
              </a:ext>
            </a:extLst>
          </p:cNvPr>
          <p:cNvSpPr txBox="1"/>
          <p:nvPr/>
        </p:nvSpPr>
        <p:spPr>
          <a:xfrm>
            <a:off x="3461497" y="5604886"/>
            <a:ext cx="2242972" cy="554877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b="1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Shop</a:t>
            </a:r>
            <a:r>
              <a:rPr lang="zh-CN" altLang="en-US" sz="1600" b="1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  <a:t>system</a:t>
            </a:r>
            <a:br>
              <a:rPr lang="en-US" sz="1050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/>
                <a:sym typeface="思源黑体 CN Medium" panose="020B0600000000000000" pitchFamily="34" charset="-122"/>
              </a:rPr>
            </a:br>
            <a:endParaRPr lang="en-US" sz="1100" dirty="0">
              <a:solidFill>
                <a:srgbClr val="23222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/>
              <a:sym typeface="思源黑体 CN Medium" panose="020B0600000000000000" pitchFamily="34" charset="-122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A3ED5A0-BB15-404B-8DDB-D8E19D22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1" y="1852966"/>
            <a:ext cx="2578100" cy="3378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E5FEA2D-9D96-B849-9E0C-7DCDE5331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743" y="1377268"/>
            <a:ext cx="2705100" cy="3848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E38D263-08D0-9745-8707-41F23F6A8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168" y="1736749"/>
            <a:ext cx="2508090" cy="349441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B8DE1DC-77DB-D748-B27F-40ABA9696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583" y="4018612"/>
            <a:ext cx="2552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5550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09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PART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</a:t>
            </a: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04.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63C88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600341" y="2793929"/>
            <a:ext cx="7601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5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Demo</a:t>
            </a:r>
            <a:endParaRPr lang="zh-CN" altLang="en-US" sz="5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998111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Demo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FOUR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0762FFC0-92AE-8540-86CC-08AD7536E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4" y="1807206"/>
            <a:ext cx="853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92311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Demo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FOUR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5C10476-499E-DF48-AAE3-2786A9EE8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4" y="1802898"/>
            <a:ext cx="853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0083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Demo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FOUR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8E33FDC-C6F7-9048-B617-280CB807C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4" y="1802898"/>
            <a:ext cx="853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69585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Demo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FOUR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8F46C56-F81E-E94C-B74B-5C43BB6F8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4" y="1802898"/>
            <a:ext cx="853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12647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Demo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FOUR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31968F7-3F7D-7340-8AA4-F449BD4F9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4" y="1802898"/>
            <a:ext cx="853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53190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9CC900-BD65-40FA-AB46-83BF1067F81C}"/>
              </a:ext>
            </a:extLst>
          </p:cNvPr>
          <p:cNvSpPr txBox="1"/>
          <p:nvPr/>
        </p:nvSpPr>
        <p:spPr>
          <a:xfrm>
            <a:off x="1734229" y="2755461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PART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01.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3C88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7E6397-F58E-408F-9B19-46C4ABFA4392}"/>
              </a:ext>
            </a:extLst>
          </p:cNvPr>
          <p:cNvSpPr txBox="1"/>
          <p:nvPr/>
        </p:nvSpPr>
        <p:spPr>
          <a:xfrm>
            <a:off x="1734229" y="3226179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Introduction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F9031A-E013-43C1-9E77-7D7B80B0C95B}"/>
              </a:ext>
            </a:extLst>
          </p:cNvPr>
          <p:cNvSpPr txBox="1"/>
          <p:nvPr/>
        </p:nvSpPr>
        <p:spPr>
          <a:xfrm>
            <a:off x="1734229" y="4809437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PART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02.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3C88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245C3E-5312-4BCA-B54E-6521074762FB}"/>
              </a:ext>
            </a:extLst>
          </p:cNvPr>
          <p:cNvSpPr txBox="1"/>
          <p:nvPr/>
        </p:nvSpPr>
        <p:spPr>
          <a:xfrm>
            <a:off x="6850373" y="2755461"/>
            <a:ext cx="145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PART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04.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3C88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A1728F-B930-4829-BCBC-B1F0464570AF}"/>
              </a:ext>
            </a:extLst>
          </p:cNvPr>
          <p:cNvSpPr txBox="1"/>
          <p:nvPr/>
        </p:nvSpPr>
        <p:spPr>
          <a:xfrm>
            <a:off x="6850373" y="4809437"/>
            <a:ext cx="145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PART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05.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3C88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D51FC8C-FC5A-49D8-AE4E-C8FD316E7CE6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0FF47EE-AD68-435F-874B-76BF349E0101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4BC35265-5CDB-4F8D-ABAD-6ED9BFBADF03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A1B48A6E-D424-4DEF-A1AB-8F2C656C1F5D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321A66B0-FFB9-493F-8802-026549DC984B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A1D17B1D-3BD7-494A-865A-7839F03D8FC9}"/>
              </a:ext>
            </a:extLst>
          </p:cNvPr>
          <p:cNvSpPr/>
          <p:nvPr/>
        </p:nvSpPr>
        <p:spPr>
          <a:xfrm>
            <a:off x="829012" y="1129640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498E58-CB75-4F89-8F44-34A45C4A89EB}"/>
              </a:ext>
            </a:extLst>
          </p:cNvPr>
          <p:cNvSpPr txBox="1"/>
          <p:nvPr/>
        </p:nvSpPr>
        <p:spPr>
          <a:xfrm>
            <a:off x="1335852" y="596362"/>
            <a:ext cx="4776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5400" spc="600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CONTENTS</a:t>
            </a:r>
            <a:endParaRPr lang="zh-CN" altLang="en-US" sz="5400" spc="600" dirty="0">
              <a:solidFill>
                <a:srgbClr val="000000">
                  <a:lumMod val="75000"/>
                  <a:lumOff val="2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F0D15F8-3589-463D-B858-8A367B6C1399}"/>
              </a:ext>
            </a:extLst>
          </p:cNvPr>
          <p:cNvSpPr txBox="1"/>
          <p:nvPr/>
        </p:nvSpPr>
        <p:spPr>
          <a:xfrm>
            <a:off x="6850373" y="701485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PART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03.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3C88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436C4D-A7E3-49B5-9F0C-B5E9E34F7149}"/>
              </a:ext>
            </a:extLst>
          </p:cNvPr>
          <p:cNvSpPr txBox="1"/>
          <p:nvPr/>
        </p:nvSpPr>
        <p:spPr>
          <a:xfrm>
            <a:off x="1734229" y="5275944"/>
            <a:ext cx="428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Requirements Analysis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FEBC742-0F76-4664-A05B-C315F79EED1E}"/>
              </a:ext>
            </a:extLst>
          </p:cNvPr>
          <p:cNvSpPr txBox="1"/>
          <p:nvPr/>
        </p:nvSpPr>
        <p:spPr>
          <a:xfrm>
            <a:off x="6850374" y="1169817"/>
            <a:ext cx="30828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Design</a:t>
            </a:r>
          </a:p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Implementation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64AEA3E-230C-482F-A08A-FF815F582E15}"/>
              </a:ext>
            </a:extLst>
          </p:cNvPr>
          <p:cNvSpPr txBox="1"/>
          <p:nvPr/>
        </p:nvSpPr>
        <p:spPr>
          <a:xfrm>
            <a:off x="6850374" y="3225309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  <a:sym typeface="Arial" panose="020B0604020202020204" pitchFamily="34" charset="0"/>
              </a:rPr>
              <a:t>Demo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822D672-AED5-4AC7-9C6C-693658F1A89D}"/>
              </a:ext>
            </a:extLst>
          </p:cNvPr>
          <p:cNvSpPr txBox="1"/>
          <p:nvPr/>
        </p:nvSpPr>
        <p:spPr>
          <a:xfrm>
            <a:off x="6850373" y="5277162"/>
            <a:ext cx="40822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Conclusion</a:t>
            </a:r>
          </a:p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Further Improvement</a:t>
            </a:r>
          </a:p>
        </p:txBody>
      </p:sp>
    </p:spTree>
    <p:extLst>
      <p:ext uri="{BB962C8B-B14F-4D97-AF65-F5344CB8AC3E}">
        <p14:creationId xmlns:p14="http://schemas.microsoft.com/office/powerpoint/2010/main" val="2006443390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Demo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FOUR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955F732-8572-7840-B314-9517DD6CA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4" y="1802898"/>
            <a:ext cx="853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43947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Demo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FOUR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C3B3619-3150-9642-873A-F2A735E9B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4" y="1802898"/>
            <a:ext cx="853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452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Demo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FOUR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4773D4-ECAE-8B4D-B7EE-2562ED6E7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4" y="1802898"/>
            <a:ext cx="853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2725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Demo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FOUR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B7137D8-C7A8-B849-A173-68D80BE10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4" y="1802898"/>
            <a:ext cx="853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9592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Demo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FOUR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0D9B4FF-5653-D640-9BB4-70B791D75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4" y="1802898"/>
            <a:ext cx="853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06290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Demo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FOUR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D92015D-563C-3343-9082-C6AA4B920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4" y="1802898"/>
            <a:ext cx="853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77330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09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PART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</a:t>
            </a: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05.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63C88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08102" y="2018003"/>
            <a:ext cx="76838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5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Conclusion</a:t>
            </a:r>
          </a:p>
          <a:p>
            <a:pPr lvl="0"/>
            <a:r>
              <a:rPr lang="en-US" altLang="zh-CN" sz="5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Further</a:t>
            </a:r>
            <a:r>
              <a:rPr lang="zh-CN" altLang="en-US" sz="5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 </a:t>
            </a:r>
            <a:r>
              <a:rPr lang="en-US" altLang="zh-CN" sz="5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Improvement</a:t>
            </a: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698753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PART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</a:t>
            </a: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01.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63C88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846678"/>
            <a:ext cx="7601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5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Introduction</a:t>
            </a:r>
            <a:endParaRPr lang="zh-CN" altLang="en-US" sz="5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870947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81" y="307848"/>
            <a:ext cx="11755837" cy="1200176"/>
            <a:chOff x="5223163" y="745220"/>
            <a:chExt cx="4500739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39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Introduction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2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ONE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sp>
        <p:nvSpPr>
          <p:cNvPr id="61" name="内容占位符 2">
            <a:extLst>
              <a:ext uri="{FF2B5EF4-FFF2-40B4-BE49-F238E27FC236}">
                <a16:creationId xmlns:a16="http://schemas.microsoft.com/office/drawing/2014/main" id="{BFBFE275-5B47-4B04-B932-AC694AE87FE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Helvetica Neue"/>
              </a:rPr>
              <a:t>Canteens – a major food source</a:t>
            </a:r>
          </a:p>
          <a:p>
            <a:r>
              <a:rPr lang="en-US" altLang="zh-CN" sz="2400" dirty="0">
                <a:latin typeface="Helvetica Neue"/>
              </a:rPr>
              <a:t>Growing inconvenience: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>
                <a:latin typeface="Helvetica Neue"/>
              </a:rPr>
              <a:t>students </a:t>
            </a:r>
            <a:r>
              <a:rPr lang="zh-CN" altLang="en-US" dirty="0">
                <a:latin typeface="Helvetica Neue"/>
              </a:rPr>
              <a:t>↑</a:t>
            </a:r>
            <a:r>
              <a:rPr lang="en-US" altLang="zh-CN" dirty="0">
                <a:latin typeface="Helvetica Neue"/>
              </a:rPr>
              <a:t>, canteens and seats </a:t>
            </a:r>
            <a:r>
              <a:rPr lang="zh-CN" altLang="en-US" dirty="0">
                <a:latin typeface="Helvetica Neue"/>
              </a:rPr>
              <a:t>→</a:t>
            </a:r>
            <a:endParaRPr lang="en-US" altLang="zh-CN" dirty="0">
              <a:latin typeface="Helvetica Neue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>
                <a:latin typeface="Helvetica Neue"/>
              </a:rPr>
              <a:t>concentrated time (11:20 – 12:40, 5:00 – 6:30)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>
                <a:latin typeface="Helvetica Neue"/>
              </a:rPr>
              <a:t>students and employees, tourists and visitors</a:t>
            </a:r>
          </a:p>
          <a:p>
            <a:pPr marL="230400" lvl="1" indent="-230400">
              <a:spcBef>
                <a:spcPts val="1000"/>
              </a:spcBef>
            </a:pPr>
            <a:r>
              <a:rPr lang="en-US" altLang="zh-CN" dirty="0">
                <a:latin typeface="Helvetica Neue"/>
              </a:rPr>
              <a:t>Insufficient seats and long queues</a:t>
            </a:r>
          </a:p>
          <a:p>
            <a:pPr marL="230400" lvl="1" indent="-230400">
              <a:spcBef>
                <a:spcPts val="1000"/>
              </a:spcBef>
            </a:pPr>
            <a:r>
              <a:rPr lang="en-US" altLang="zh-CN" dirty="0">
                <a:latin typeface="Helvetica Neue"/>
              </a:rPr>
              <a:t>Solution – create an “Mei Tuan”</a:t>
            </a:r>
          </a:p>
          <a:p>
            <a:pPr marL="230400" lvl="1" indent="-230400">
              <a:spcBef>
                <a:spcPts val="1000"/>
              </a:spcBef>
            </a:pPr>
            <a:r>
              <a:rPr lang="en-US" altLang="zh-CN" dirty="0">
                <a:latin typeface="Helvetica Neue"/>
              </a:rPr>
              <a:t>Our project: order food online, food delivery service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09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PART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</a:t>
            </a: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02.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63C88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018003"/>
            <a:ext cx="7601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5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Requirements</a:t>
            </a:r>
          </a:p>
          <a:p>
            <a:pPr lvl="0"/>
            <a:r>
              <a:rPr lang="en-US" altLang="zh-CN" sz="5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Analysis</a:t>
            </a:r>
            <a:endParaRPr lang="zh-CN" altLang="en-US" sz="5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331443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Requirements Analysis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TWO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4" name="内容占位符 4">
            <a:extLst>
              <a:ext uri="{FF2B5EF4-FFF2-40B4-BE49-F238E27FC236}">
                <a16:creationId xmlns:a16="http://schemas.microsoft.com/office/drawing/2014/main" id="{EF7D3A54-8ABF-4660-A4E7-27703837D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813"/>
            <a:ext cx="6496050" cy="36528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6B1D1F0-5A07-4582-8872-2E48DFE2B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888" y="0"/>
            <a:ext cx="5868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93529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Requirements Analysis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TWO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305CE9B3-8E7D-48B6-8AA0-6F0D0C592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234644"/>
            <a:ext cx="10515598" cy="56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063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09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PART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</a:t>
            </a: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3C8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03.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63C88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018003"/>
            <a:ext cx="7601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5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Design</a:t>
            </a:r>
          </a:p>
          <a:p>
            <a:pPr lvl="0"/>
            <a:r>
              <a:rPr lang="en-US" altLang="zh-CN" sz="5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Implementation</a:t>
            </a:r>
            <a:endParaRPr lang="zh-CN" altLang="en-US" sz="5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37689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4079EF8D-05CD-4EB3-8E60-927D1656B6BD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2EF018D2-42BF-4D4D-94F3-9A29ED6C0FAA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86A70-69D1-4DD9-BD64-E719B363CCDA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2597176C-F429-4ADA-905E-01A2ACFBB68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>
            <a:extLst>
              <a:ext uri="{FF2B5EF4-FFF2-40B4-BE49-F238E27FC236}">
                <a16:creationId xmlns:a16="http://schemas.microsoft.com/office/drawing/2014/main" id="{B9B388BF-CB73-4423-A7CD-7468155CBEA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Pentagon 6_1">
            <a:extLst>
              <a:ext uri="{FF2B5EF4-FFF2-40B4-BE49-F238E27FC236}">
                <a16:creationId xmlns:a16="http://schemas.microsoft.com/office/drawing/2014/main" id="{A6158274-98FC-4365-B839-649E65EF11D3}"/>
              </a:ext>
            </a:extLst>
          </p:cNvPr>
          <p:cNvSpPr/>
          <p:nvPr/>
        </p:nvSpPr>
        <p:spPr>
          <a:xfrm>
            <a:off x="0" y="600235"/>
            <a:ext cx="2404814" cy="1202663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7_1">
            <a:extLst>
              <a:ext uri="{FF2B5EF4-FFF2-40B4-BE49-F238E27FC236}">
                <a16:creationId xmlns:a16="http://schemas.microsoft.com/office/drawing/2014/main" id="{5F025E53-88DF-403B-B5DE-54224FCEB5EB}"/>
              </a:ext>
            </a:extLst>
          </p:cNvPr>
          <p:cNvGrpSpPr/>
          <p:nvPr/>
        </p:nvGrpSpPr>
        <p:grpSpPr>
          <a:xfrm>
            <a:off x="218079" y="307848"/>
            <a:ext cx="11755841" cy="1200176"/>
            <a:chOff x="5223163" y="745220"/>
            <a:chExt cx="4500741" cy="70019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157458F-4462-4CE0-8001-EC5043BE1F18}"/>
                </a:ext>
              </a:extLst>
            </p:cNvPr>
            <p:cNvSpPr txBox="1"/>
            <p:nvPr/>
          </p:nvSpPr>
          <p:spPr>
            <a:xfrm>
              <a:off x="5223163" y="745220"/>
              <a:ext cx="4500741" cy="4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Helvetica Neue"/>
                </a:rPr>
                <a:t>Design and Implementation</a:t>
              </a:r>
              <a:endParaRPr lang="zh-CN" altLang="en-US" sz="4800" dirty="0">
                <a:latin typeface="Helvetica Neue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A002CC3-9A1C-4C44-A1E1-BE568A6BA645}"/>
                </a:ext>
              </a:extLst>
            </p:cNvPr>
            <p:cNvSpPr txBox="1"/>
            <p:nvPr/>
          </p:nvSpPr>
          <p:spPr>
            <a:xfrm>
              <a:off x="5223163" y="1176076"/>
              <a:ext cx="1021453" cy="26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PART</a:t>
              </a:r>
              <a:r>
                <a:rPr lang="zh-CN" altLang="en-US" sz="2400" dirty="0">
                  <a:latin typeface="Helvetica Neue"/>
                  <a:sym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Helvetica Neue"/>
                  <a:sym typeface="Arial" panose="020B0604020202020204" pitchFamily="34" charset="0"/>
                </a:rPr>
                <a:t>THREE</a:t>
              </a:r>
              <a:endParaRPr lang="zh-CN" altLang="en-US" sz="2400" dirty="0">
                <a:latin typeface="Helvetica Neue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FC72F88-4319-4B57-B529-DE601FBE5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12" y="2650793"/>
            <a:ext cx="3990975" cy="1562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A76B4D-77F1-4CE9-8DC2-5018B0A4A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304" y="2647950"/>
            <a:ext cx="1562100" cy="1562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D402B5E-42F2-4825-AF93-F6183DF0A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68" y="2647950"/>
            <a:ext cx="1258027" cy="15621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143B9C-D9CC-4DED-8077-A8AE581B6FB4}"/>
              </a:ext>
            </a:extLst>
          </p:cNvPr>
          <p:cNvSpPr txBox="1"/>
          <p:nvPr/>
        </p:nvSpPr>
        <p:spPr>
          <a:xfrm>
            <a:off x="1618668" y="4620427"/>
            <a:ext cx="125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Python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7B0216-26F2-4E68-B2B6-1D6645115D38}"/>
              </a:ext>
            </a:extLst>
          </p:cNvPr>
          <p:cNvSpPr txBox="1"/>
          <p:nvPr/>
        </p:nvSpPr>
        <p:spPr>
          <a:xfrm>
            <a:off x="5466986" y="4620427"/>
            <a:ext cx="125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Flask</a:t>
            </a:r>
            <a:endParaRPr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0AB343-4DF0-47FC-8F3A-1D2419097005}"/>
              </a:ext>
            </a:extLst>
          </p:cNvPr>
          <p:cNvSpPr txBox="1"/>
          <p:nvPr/>
        </p:nvSpPr>
        <p:spPr>
          <a:xfrm>
            <a:off x="9467341" y="4620427"/>
            <a:ext cx="125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Vue.js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9949533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3C88"/>
      </a:accent1>
      <a:accent2>
        <a:srgbClr val="4061D3"/>
      </a:accent2>
      <a:accent3>
        <a:srgbClr val="4F609C"/>
      </a:accent3>
      <a:accent4>
        <a:srgbClr val="52555F"/>
      </a:accent4>
      <a:accent5>
        <a:srgbClr val="222E57"/>
      </a:accent5>
      <a:accent6>
        <a:srgbClr val="2E2E2E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310</Words>
  <Application>Microsoft Office PowerPoint</Application>
  <PresentationFormat>宽屏</PresentationFormat>
  <Paragraphs>122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Helvetica Neue</vt:lpstr>
      <vt:lpstr>等线</vt:lpstr>
      <vt:lpstr>等线 Light</vt:lpstr>
      <vt:lpstr>思源黑体 CN Heavy</vt:lpstr>
      <vt:lpstr>思源黑体 CN Medium</vt:lpstr>
      <vt:lpstr>字魂58号-创中黑</vt:lpstr>
      <vt:lpstr>Arial</vt:lpstr>
      <vt:lpstr>Calibri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Food Ordering System</dc:title>
  <dc:creator>Tiberium</dc:creator>
  <cp:lastModifiedBy>Tiberium</cp:lastModifiedBy>
  <cp:revision>48</cp:revision>
  <dcterms:created xsi:type="dcterms:W3CDTF">2020-05-11T05:29:50Z</dcterms:created>
  <dcterms:modified xsi:type="dcterms:W3CDTF">2020-05-13T08:00:14Z</dcterms:modified>
</cp:coreProperties>
</file>